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8" r:id="rId4"/>
    <p:sldId id="349" r:id="rId5"/>
    <p:sldId id="343"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94638" autoAdjust="0"/>
  </p:normalViewPr>
  <p:slideViewPr>
    <p:cSldViewPr>
      <p:cViewPr varScale="1">
        <p:scale>
          <a:sx n="87" d="100"/>
          <a:sy n="87" d="100"/>
        </p:scale>
        <p:origin x="147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30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999864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79300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3117899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413753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408958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1040431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DCN: 21-15-0053-00 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May 14, 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#68 in Vancouver, Canada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#68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802.21.1  had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Tuesday, May 12, 2015 </a:t>
            </a:r>
          </a:p>
          <a:p>
            <a:pPr lvl="2">
              <a:buFont typeface="Arial" pitchFamily="34" charset="0"/>
              <a:buChar char="•"/>
            </a:pPr>
            <a:r>
              <a:rPr lang="en-US" altLang="ja-JP" dirty="0" smtClean="0">
                <a:solidFill>
                  <a:srgbClr val="000000"/>
                </a:solidFill>
                <a:ea typeface="MS PGothic" pitchFamily="34" charset="-128"/>
              </a:rPr>
              <a:t>AM2 : 10:00- 12:00 pm</a:t>
            </a:r>
          </a:p>
          <a:p>
            <a:pPr lvl="1">
              <a:buFont typeface="Arial" pitchFamily="34" charset="0"/>
              <a:buChar char="•"/>
            </a:pPr>
            <a:r>
              <a:rPr lang="en-US" altLang="ja-JP" sz="2800" dirty="0" smtClean="0">
                <a:solidFill>
                  <a:srgbClr val="000000"/>
                </a:solidFill>
                <a:ea typeface="MS PGothic" pitchFamily="34" charset="-128"/>
              </a:rPr>
              <a:t> Wednesday, May 13, 2015</a:t>
            </a:r>
          </a:p>
          <a:p>
            <a:pPr lvl="2">
              <a:buFont typeface="Arial" pitchFamily="34" charset="0"/>
              <a:buChar char="•"/>
            </a:pPr>
            <a:r>
              <a:rPr lang="en-US" altLang="ja-JP" dirty="0" smtClean="0">
                <a:solidFill>
                  <a:srgbClr val="000000"/>
                </a:solidFill>
                <a:ea typeface="MS PGothic" pitchFamily="34" charset="-128"/>
              </a:rPr>
              <a:t>AM2 : 10:30– 12:00 pm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Thursday, May 14, 2015 </a:t>
            </a:r>
          </a:p>
          <a:p>
            <a:pPr lvl="2">
              <a:buFont typeface="Arial" pitchFamily="34" charset="0"/>
              <a:buChar char="•"/>
            </a:pPr>
            <a:r>
              <a:rPr lang="en-US" altLang="ja-JP" dirty="0" smtClean="0">
                <a:solidFill>
                  <a:srgbClr val="000000"/>
                </a:solidFill>
                <a:ea typeface="MS PGothic" pitchFamily="34" charset="-128"/>
              </a:rPr>
              <a:t>PM1: 1:30-3:30pm </a:t>
            </a: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rPr>
              <a:t> Default Meeting location: Georgia A, 2</a:t>
            </a:r>
            <a:r>
              <a:rPr lang="en-US" baseline="30000" dirty="0" smtClean="0">
                <a:solidFill>
                  <a:srgbClr val="000000"/>
                </a:solidFill>
              </a:rPr>
              <a:t>nd</a:t>
            </a:r>
            <a:r>
              <a:rPr lang="en-US" dirty="0" smtClean="0">
                <a:solidFill>
                  <a:srgbClr val="000000"/>
                </a:solidFill>
              </a:rPr>
              <a:t> Floor </a:t>
            </a:r>
          </a:p>
          <a:p>
            <a:r>
              <a:rPr lang="en-US" dirty="0" smtClean="0">
                <a:solidFill>
                  <a:srgbClr val="000000"/>
                </a:solidFill>
              </a:rPr>
              <a:t> </a:t>
            </a:r>
          </a:p>
          <a:p>
            <a:pPr>
              <a:buFont typeface="Arial" pitchFamily="34" charset="0"/>
              <a:buChar char="•"/>
            </a:pPr>
            <a:endParaRPr lang="en-US" altLang="ja-JP" dirty="0">
              <a:solidFill>
                <a:srgbClr val="000000"/>
              </a:solidFill>
              <a:ea typeface="MS PGothic" pitchFamily="34" charset="-128"/>
            </a:endParaRPr>
          </a:p>
          <a:p>
            <a:pPr lvl="2">
              <a:buFont typeface="Arial" pitchFamily="34" charset="0"/>
              <a:buChar char="•"/>
            </a:pPr>
            <a:endParaRPr lang="en-US" dirty="0" smtClean="0">
              <a:solidFill>
                <a:srgbClr val="000000"/>
              </a:solidFill>
            </a:endParaRPr>
          </a:p>
        </p:txBody>
      </p:sp>
    </p:spTree>
    <p:extLst>
      <p:ext uri="{BB962C8B-B14F-4D97-AF65-F5344CB8AC3E}">
        <p14:creationId xmlns:p14="http://schemas.microsoft.com/office/powerpoint/2010/main" val="2369191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287016" y="914400"/>
            <a:ext cx="8856984" cy="594360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solidFill>
                  <a:srgbClr val="000000"/>
                </a:solidFill>
                <a:ea typeface="MS PGothic" pitchFamily="34" charset="-128"/>
              </a:rPr>
              <a:t>Tuesday,  May 12, 2015: AM2 : 10:30- 12:00 pm</a:t>
            </a:r>
            <a:endParaRPr lang="en-US" sz="2000" dirty="0" smtClean="0">
              <a:solidFill>
                <a:srgbClr val="000000"/>
              </a:solidFill>
            </a:endParaRPr>
          </a:p>
          <a:p>
            <a:pPr lvl="1">
              <a:buFont typeface="Arial" pitchFamily="34" charset="0"/>
              <a:buChar char="•"/>
            </a:pPr>
            <a:r>
              <a:rPr lang="en-US" sz="2000" dirty="0" smtClean="0">
                <a:solidFill>
                  <a:srgbClr val="000000"/>
                </a:solidFill>
              </a:rPr>
              <a:t>.</a:t>
            </a:r>
            <a:r>
              <a:rPr lang="en-US" sz="2000" dirty="0">
                <a:solidFill>
                  <a:srgbClr val="000000"/>
                </a:solidFill>
              </a:rPr>
              <a:t> </a:t>
            </a:r>
            <a:r>
              <a:rPr lang="en-US" sz="2000" dirty="0" smtClean="0">
                <a:solidFill>
                  <a:srgbClr val="000000"/>
                </a:solidFill>
              </a:rPr>
              <a:t>DCN 21-15-0044-00 was presented</a:t>
            </a:r>
          </a:p>
          <a:p>
            <a:pPr lvl="1">
              <a:buFont typeface="Arial" pitchFamily="34" charset="0"/>
              <a:buChar char="•"/>
            </a:pPr>
            <a:r>
              <a:rPr lang="en-US" sz="2000" dirty="0">
                <a:solidFill>
                  <a:srgbClr val="000000"/>
                </a:solidFill>
              </a:rPr>
              <a:t> </a:t>
            </a:r>
            <a:r>
              <a:rPr lang="en-US" sz="2000" dirty="0" smtClean="0">
                <a:solidFill>
                  <a:srgbClr val="000000"/>
                </a:solidFill>
              </a:rPr>
              <a:t>A lot of discussion took place and authors were requested to reflect the comments </a:t>
            </a:r>
            <a:r>
              <a:rPr lang="en-US" sz="2000" smtClean="0">
                <a:solidFill>
                  <a:srgbClr val="000000"/>
                </a:solidFill>
              </a:rPr>
              <a:t>and </a:t>
            </a:r>
            <a:r>
              <a:rPr lang="en-US" sz="2000" smtClean="0">
                <a:solidFill>
                  <a:srgbClr val="000000"/>
                </a:solidFill>
              </a:rPr>
              <a:t>to make </a:t>
            </a:r>
            <a:r>
              <a:rPr lang="en-US" sz="2000" dirty="0" smtClean="0">
                <a:solidFill>
                  <a:srgbClr val="000000"/>
                </a:solidFill>
              </a:rPr>
              <a:t>another presentation </a:t>
            </a:r>
          </a:p>
          <a:p>
            <a:pPr lvl="1">
              <a:buFont typeface="Arial" pitchFamily="34" charset="0"/>
              <a:buChar char="•"/>
            </a:pPr>
            <a:r>
              <a:rPr lang="en-US" sz="2000" dirty="0">
                <a:solidFill>
                  <a:srgbClr val="000000"/>
                </a:solidFill>
              </a:rPr>
              <a:t> </a:t>
            </a:r>
            <a:r>
              <a:rPr lang="en-US" sz="2000" dirty="0" smtClean="0">
                <a:solidFill>
                  <a:srgbClr val="000000"/>
                </a:solidFill>
              </a:rPr>
              <a:t>It was mentioned to provide only the overlay model as opposed to other cooperative and integrated models  </a:t>
            </a:r>
          </a:p>
          <a:p>
            <a:pPr lvl="2"/>
            <a:r>
              <a:rPr lang="en-US" altLang="ja-JP" b="1" dirty="0" smtClean="0">
                <a:solidFill>
                  <a:srgbClr val="000000"/>
                </a:solidFill>
                <a:latin typeface="Times" pitchFamily="18" charset="0"/>
                <a:ea typeface="MS PGothic" pitchFamily="34" charset="-128"/>
                <a:cs typeface="Times New Roman" pitchFamily="18" charset="0"/>
              </a:rPr>
              <a:t> </a:t>
            </a:r>
            <a:endParaRPr lang="en-US" sz="2000" dirty="0" smtClean="0">
              <a:solidFill>
                <a:srgbClr val="000000"/>
              </a:solidFill>
            </a:endParaRPr>
          </a:p>
          <a:p>
            <a:pPr>
              <a:buFont typeface="Arial" pitchFamily="34" charset="0"/>
              <a:buChar char="•"/>
            </a:pPr>
            <a:r>
              <a:rPr lang="en-US" sz="2000" dirty="0" smtClean="0">
                <a:solidFill>
                  <a:srgbClr val="000000"/>
                </a:solidFill>
              </a:rPr>
              <a:t> </a:t>
            </a:r>
            <a:r>
              <a:rPr lang="en-US" sz="2800" dirty="0" smtClean="0">
                <a:solidFill>
                  <a:srgbClr val="000000"/>
                </a:solidFill>
                <a:ea typeface="MS PGothic" pitchFamily="34" charset="-128"/>
              </a:rPr>
              <a:t>Wednesday</a:t>
            </a:r>
            <a:r>
              <a:rPr lang="en-US" altLang="ja-JP" sz="2800" dirty="0" smtClean="0">
                <a:solidFill>
                  <a:srgbClr val="000000"/>
                </a:solidFill>
                <a:ea typeface="MS PGothic" pitchFamily="34" charset="-128"/>
              </a:rPr>
              <a:t>, May 13, 2015: AM2 10:30-12:00 pm </a:t>
            </a:r>
            <a:endParaRPr lang="en-US" altLang="ja-JP" dirty="0" smtClean="0">
              <a:solidFill>
                <a:srgbClr val="000000"/>
              </a:solidFill>
              <a:ea typeface="MS PGothic" pitchFamily="34" charset="-128"/>
            </a:endParaRPr>
          </a:p>
          <a:p>
            <a:pPr lvl="1">
              <a:buFont typeface="Arial" pitchFamily="34" charset="0"/>
              <a:buChar char="•"/>
            </a:pPr>
            <a:r>
              <a:rPr lang="en-US" sz="2000" dirty="0">
                <a:solidFill>
                  <a:srgbClr val="000000"/>
                </a:solidFill>
                <a:latin typeface="Times" pitchFamily="18" charset="0"/>
                <a:ea typeface="MS PGothic" pitchFamily="34" charset="-128"/>
                <a:cs typeface="Times New Roman" pitchFamily="18" charset="0"/>
              </a:rPr>
              <a:t> DCN </a:t>
            </a:r>
            <a:r>
              <a:rPr lang="en-US" sz="2000" dirty="0" smtClean="0">
                <a:solidFill>
                  <a:srgbClr val="000000"/>
                </a:solidFill>
                <a:latin typeface="Times" pitchFamily="18" charset="0"/>
                <a:ea typeface="MS PGothic" pitchFamily="34" charset="-128"/>
                <a:cs typeface="Times New Roman" pitchFamily="18" charset="0"/>
              </a:rPr>
              <a:t>21-15-0044-01 was presented and members provided additional feedback to the authors </a:t>
            </a:r>
          </a:p>
          <a:p>
            <a:pPr lvl="1">
              <a:buFont typeface="Arial" pitchFamily="34" charset="0"/>
              <a:buChar char="•"/>
            </a:pPr>
            <a:r>
              <a:rPr lang="en-US" sz="2000" dirty="0">
                <a:solidFill>
                  <a:srgbClr val="000000"/>
                </a:solidFill>
                <a:latin typeface="Times" pitchFamily="18" charset="0"/>
                <a:ea typeface="MS PGothic" pitchFamily="34" charset="-128"/>
                <a:cs typeface="Times New Roman" pitchFamily="18" charset="0"/>
              </a:rPr>
              <a:t> </a:t>
            </a:r>
            <a:r>
              <a:rPr lang="en-US" sz="2000" dirty="0" smtClean="0">
                <a:solidFill>
                  <a:srgbClr val="000000"/>
                </a:solidFill>
                <a:latin typeface="Times" pitchFamily="18" charset="0"/>
                <a:ea typeface="MS PGothic" pitchFamily="34" charset="-128"/>
                <a:cs typeface="Times New Roman" pitchFamily="18" charset="0"/>
              </a:rPr>
              <a:t>The use case was accepted in principle  </a:t>
            </a:r>
            <a:endParaRPr lang="en-US" sz="2000" dirty="0">
              <a:solidFill>
                <a:srgbClr val="000000"/>
              </a:solidFill>
            </a:endParaRPr>
          </a:p>
          <a:p>
            <a:pPr lvl="1">
              <a:buFont typeface="Arial" pitchFamily="34" charset="0"/>
              <a:buChar char="•"/>
            </a:pPr>
            <a:endParaRPr lang="en-US" dirty="0">
              <a:solidFill>
                <a:srgbClr val="000000"/>
              </a:solidFill>
            </a:endParaRPr>
          </a:p>
          <a:p>
            <a:pPr>
              <a:buFont typeface="Arial" pitchFamily="34" charset="0"/>
              <a:buChar char="•"/>
            </a:pPr>
            <a:r>
              <a:rPr lang="en-US" dirty="0" smtClean="0">
                <a:solidFill>
                  <a:srgbClr val="000000"/>
                </a:solidFill>
              </a:rPr>
              <a:t>  </a:t>
            </a:r>
            <a:r>
              <a:rPr lang="en-US" dirty="0" smtClean="0">
                <a:solidFill>
                  <a:srgbClr val="000000"/>
                </a:solidFill>
                <a:ea typeface="MS PGothic" pitchFamily="34" charset="-128"/>
              </a:rPr>
              <a:t>Thursday</a:t>
            </a:r>
            <a:r>
              <a:rPr lang="en-US" altLang="ja-JP" dirty="0" smtClean="0">
                <a:solidFill>
                  <a:srgbClr val="000000"/>
                </a:solidFill>
                <a:ea typeface="MS PGothic" pitchFamily="34" charset="-128"/>
              </a:rPr>
              <a:t>, May 14, </a:t>
            </a:r>
            <a:r>
              <a:rPr lang="en-US" altLang="ja-JP" dirty="0">
                <a:solidFill>
                  <a:srgbClr val="000000"/>
                </a:solidFill>
                <a:ea typeface="MS PGothic" pitchFamily="34" charset="-128"/>
              </a:rPr>
              <a:t>2015: </a:t>
            </a:r>
            <a:r>
              <a:rPr lang="en-US" altLang="ja-JP" dirty="0" smtClean="0">
                <a:solidFill>
                  <a:srgbClr val="000000"/>
                </a:solidFill>
                <a:ea typeface="MS PGothic" pitchFamily="34" charset="-128"/>
              </a:rPr>
              <a:t>PM1 1:30-3:30 </a:t>
            </a:r>
            <a:r>
              <a:rPr lang="en-US" altLang="ja-JP" dirty="0">
                <a:solidFill>
                  <a:srgbClr val="000000"/>
                </a:solidFill>
                <a:ea typeface="MS PGothic" pitchFamily="34" charset="-128"/>
              </a:rPr>
              <a:t>pm </a:t>
            </a:r>
            <a:endParaRPr lang="en-US" altLang="ja-JP" dirty="0" smtClean="0">
              <a:solidFill>
                <a:srgbClr val="000000"/>
              </a:solidFill>
              <a:ea typeface="MS PGothic" pitchFamily="34" charset="-128"/>
            </a:endParaRPr>
          </a:p>
          <a:p>
            <a:pPr lvl="1">
              <a:buFont typeface="Arial" pitchFamily="34" charset="0"/>
              <a:buChar char="•"/>
            </a:pPr>
            <a:r>
              <a:rPr lang="en-US" altLang="ja-JP" dirty="0">
                <a:solidFill>
                  <a:srgbClr val="000000"/>
                </a:solidFill>
                <a:ea typeface="MS PGothic" pitchFamily="34" charset="-128"/>
              </a:rPr>
              <a:t>  </a:t>
            </a:r>
            <a:r>
              <a:rPr lang="en-US" altLang="ja-JP" sz="2000" dirty="0" smtClean="0">
                <a:solidFill>
                  <a:srgbClr val="000000"/>
                </a:solidFill>
                <a:ea typeface="MS PGothic" pitchFamily="34" charset="-128"/>
              </a:rPr>
              <a:t>DCN </a:t>
            </a:r>
            <a:r>
              <a:rPr lang="en-US" altLang="ja-JP" sz="2000" dirty="0" smtClean="0">
                <a:solidFill>
                  <a:srgbClr val="000000"/>
                </a:solidFill>
                <a:ea typeface="MS PGothic" pitchFamily="34" charset="-128"/>
              </a:rPr>
              <a:t>21-15-0045-00-SAUC was presented and suggestions were made to improve the document. Remaining sections will be completed and will be presented during </a:t>
            </a:r>
            <a:r>
              <a:rPr lang="en-US" altLang="ja-JP" sz="2000" dirty="0" err="1" smtClean="0">
                <a:solidFill>
                  <a:srgbClr val="000000"/>
                </a:solidFill>
                <a:ea typeface="MS PGothic" pitchFamily="34" charset="-128"/>
              </a:rPr>
              <a:t>telecon</a:t>
            </a:r>
            <a:r>
              <a:rPr lang="en-US" altLang="ja-JP" sz="2000" dirty="0" smtClean="0">
                <a:solidFill>
                  <a:srgbClr val="000000"/>
                </a:solidFill>
                <a:ea typeface="MS PGothic" pitchFamily="34" charset="-128"/>
              </a:rPr>
              <a:t> </a:t>
            </a:r>
          </a:p>
          <a:p>
            <a:pPr lvl="1">
              <a:buFont typeface="Arial" pitchFamily="34" charset="0"/>
              <a:buChar char="•"/>
            </a:pPr>
            <a:r>
              <a:rPr lang="en-US" altLang="ja-JP" sz="2000" dirty="0">
                <a:solidFill>
                  <a:srgbClr val="000000"/>
                </a:solidFill>
                <a:ea typeface="MS PGothic" pitchFamily="34" charset="-128"/>
              </a:rPr>
              <a:t> </a:t>
            </a:r>
            <a:r>
              <a:rPr lang="en-US" altLang="ja-JP" sz="2000" dirty="0">
                <a:solidFill>
                  <a:srgbClr val="000000"/>
                </a:solidFill>
                <a:ea typeface="MS PGothic" pitchFamily="34" charset="-128"/>
              </a:rPr>
              <a:t>DCN </a:t>
            </a:r>
            <a:r>
              <a:rPr lang="en-US" altLang="ja-JP" sz="2000" dirty="0" smtClean="0">
                <a:solidFill>
                  <a:srgbClr val="000000"/>
                </a:solidFill>
                <a:ea typeface="MS PGothic" pitchFamily="34" charset="-128"/>
              </a:rPr>
              <a:t>21-15-0044-02-SAUC was presented and accepted with  modifications ( A modified version will be presented in the </a:t>
            </a:r>
            <a:r>
              <a:rPr lang="en-US" altLang="ja-JP" sz="2000" dirty="0" err="1" smtClean="0">
                <a:solidFill>
                  <a:srgbClr val="000000"/>
                </a:solidFill>
                <a:ea typeface="MS PGothic" pitchFamily="34" charset="-128"/>
              </a:rPr>
              <a:t>telecon</a:t>
            </a:r>
            <a:r>
              <a:rPr lang="en-US" altLang="ja-JP" sz="2000" dirty="0" smtClean="0">
                <a:solidFill>
                  <a:srgbClr val="000000"/>
                </a:solidFill>
                <a:ea typeface="MS PGothic" pitchFamily="34" charset="-128"/>
              </a:rPr>
              <a:t>) </a:t>
            </a:r>
            <a:endParaRPr lang="en-US" altLang="ja-JP" sz="2000" dirty="0">
              <a:solidFill>
                <a:srgbClr val="000000"/>
              </a:solidFill>
              <a:ea typeface="MS PGothic" pitchFamily="34" charset="-128"/>
            </a:endParaRPr>
          </a:p>
          <a:p>
            <a:pPr>
              <a:buFont typeface="Arial" pitchFamily="34" charset="0"/>
              <a:buChar char="•"/>
            </a:pPr>
            <a:endParaRPr lang="en-US" dirty="0" smtClean="0">
              <a:solidFill>
                <a:srgbClr val="000000"/>
              </a:solidFill>
            </a:endParaRPr>
          </a:p>
          <a:p>
            <a:pPr lvl="2"/>
            <a:endParaRPr lang="en-US" dirty="0" smtClean="0">
              <a:solidFill>
                <a:srgbClr val="000000"/>
              </a:solidFill>
            </a:endParaRPr>
          </a:p>
        </p:txBody>
      </p:sp>
    </p:spTree>
    <p:extLst>
      <p:ext uri="{BB962C8B-B14F-4D97-AF65-F5344CB8AC3E}">
        <p14:creationId xmlns:p14="http://schemas.microsoft.com/office/powerpoint/2010/main" val="2818876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 Teleconference</a:t>
            </a:r>
            <a:r>
              <a:rPr lang="ja-JP" altLang="en-US" dirty="0" smtClean="0">
                <a:ea typeface="MS PGothic" pitchFamily="34" charset="-128"/>
              </a:rPr>
              <a:t> </a:t>
            </a:r>
            <a:r>
              <a:rPr lang="en-US" altLang="ja-JP" dirty="0" smtClean="0">
                <a:ea typeface="MS PGothic" pitchFamily="34" charset="-128"/>
              </a:rPr>
              <a:t>Schedule (Tentative) </a:t>
            </a:r>
          </a:p>
        </p:txBody>
      </p:sp>
      <p:sp>
        <p:nvSpPr>
          <p:cNvPr id="9219" name="Content Placeholder 2"/>
          <p:cNvSpPr>
            <a:spLocks noGrp="1"/>
          </p:cNvSpPr>
          <p:nvPr>
            <p:ph idx="1"/>
          </p:nvPr>
        </p:nvSpPr>
        <p:spPr>
          <a:xfrm>
            <a:off x="201613" y="1700807"/>
            <a:ext cx="8299450" cy="2952329"/>
          </a:xfrm>
        </p:spPr>
        <p:txBody>
          <a:bodyPr/>
          <a:lstStyle/>
          <a:p>
            <a:pPr marL="352425"/>
            <a:r>
              <a:rPr lang="en-US" dirty="0" smtClean="0"/>
              <a:t>June 05, </a:t>
            </a:r>
            <a:r>
              <a:rPr lang="en-US" dirty="0" smtClean="0"/>
              <a:t>2015, Friday </a:t>
            </a:r>
            <a:r>
              <a:rPr lang="en-US" dirty="0"/>
              <a:t>8-9 am, EST </a:t>
            </a:r>
          </a:p>
          <a:p>
            <a:pPr marL="352425"/>
            <a:endParaRPr lang="en-US" dirty="0"/>
          </a:p>
          <a:p>
            <a:pPr marL="352425"/>
            <a:r>
              <a:rPr lang="en-US" dirty="0"/>
              <a:t> </a:t>
            </a:r>
            <a:r>
              <a:rPr lang="en-US" dirty="0" smtClean="0"/>
              <a:t>June 26, 2015, Friday </a:t>
            </a:r>
            <a:r>
              <a:rPr lang="en-US" dirty="0"/>
              <a:t>8-9 am , EST </a:t>
            </a:r>
            <a:endParaRPr lang="en-US" dirty="0" smtClean="0"/>
          </a:p>
          <a:p>
            <a:pPr marL="738187" lvl="1"/>
            <a:r>
              <a:rPr lang="en-US" dirty="0"/>
              <a:t> </a:t>
            </a:r>
            <a:r>
              <a:rPr lang="en-US" dirty="0" smtClean="0"/>
              <a:t>Jointly with 802.21m </a:t>
            </a:r>
            <a:endParaRPr lang="en-US" dirty="0"/>
          </a:p>
          <a:p>
            <a:pPr marL="71437" indent="0">
              <a:buNone/>
            </a:pPr>
            <a:endParaRPr lang="en-US" dirty="0"/>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5</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12306</TotalTime>
  <Words>479</Words>
  <Application>Microsoft Office PowerPoint</Application>
  <PresentationFormat>On-screen Show (4:3)</PresentationFormat>
  <Paragraphs>51</Paragraphs>
  <Slides>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MS PGothic</vt:lpstr>
      <vt:lpstr>MS PGothic</vt:lpstr>
      <vt:lpstr>Arial</vt:lpstr>
      <vt:lpstr>Rotis Sans Serif for Nokia</vt:lpstr>
      <vt:lpstr>Times</vt:lpstr>
      <vt:lpstr>Times New Roman</vt:lpstr>
      <vt:lpstr>blank presentation</vt:lpstr>
      <vt:lpstr>PowerPoint Presentation</vt:lpstr>
      <vt:lpstr>PowerPoint Presentation</vt:lpstr>
      <vt:lpstr>Meeting Details </vt:lpstr>
      <vt:lpstr>Progress During the Meeting </vt:lpstr>
      <vt:lpstr> 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1065</cp:revision>
  <dcterms:created xsi:type="dcterms:W3CDTF">1601-01-01T00:00:00Z</dcterms:created>
  <dcterms:modified xsi:type="dcterms:W3CDTF">2015-05-14T22:58:44Z</dcterms:modified>
</cp:coreProperties>
</file>