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6" r:id="rId2"/>
    <p:sldId id="408" r:id="rId3"/>
    <p:sldId id="389" r:id="rId4"/>
    <p:sldId id="403" r:id="rId5"/>
    <p:sldId id="409" r:id="rId6"/>
    <p:sldId id="41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38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6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57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0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4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21-15-0046-00-0000-Joint_Plenary_Opening_Report.ppt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Wireless Opening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68, May 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Vancouver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Canada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WG Status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Active Tas</a:t>
            </a:r>
            <a:r>
              <a:rPr lang="en-US" dirty="0" smtClean="0">
                <a:latin typeface="Arial" charset="0"/>
              </a:rPr>
              <a:t>k Groups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802.21m  </a:t>
            </a:r>
            <a:r>
              <a:rPr lang="en-US" dirty="0" smtClean="0">
                <a:latin typeface="Arial" charset="0"/>
              </a:rPr>
              <a:t>- Revision Project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802.21.1 - Use cases and </a:t>
            </a:r>
            <a:r>
              <a:rPr lang="en-US" dirty="0" smtClean="0">
                <a:latin typeface="Arial" charset="0"/>
              </a:rPr>
              <a:t>Services</a:t>
            </a: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Work Completed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802.21d  - Group </a:t>
            </a:r>
            <a:r>
              <a:rPr lang="en-US" dirty="0">
                <a:latin typeface="Arial" charset="0"/>
              </a:rPr>
              <a:t>Management </a:t>
            </a:r>
          </a:p>
          <a:p>
            <a:pPr lvl="2">
              <a:lnSpc>
                <a:spcPct val="80000"/>
              </a:lnSpc>
            </a:pPr>
            <a:r>
              <a:rPr lang="en-US" dirty="0"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ubmitted </a:t>
            </a:r>
            <a:r>
              <a:rPr lang="en-US" dirty="0">
                <a:latin typeface="Arial" charset="0"/>
              </a:rPr>
              <a:t>to </a:t>
            </a:r>
            <a:r>
              <a:rPr lang="en-US" dirty="0" err="1">
                <a:latin typeface="Arial" charset="0"/>
              </a:rPr>
              <a:t>RevCom</a:t>
            </a:r>
            <a:r>
              <a:rPr lang="en-US" dirty="0">
                <a:latin typeface="Arial" charset="0"/>
              </a:rPr>
              <a:t> for final approval 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54088" y="5240923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Georgia A,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Floor,  802.24 WG: Georgia B,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Floor,  802.19 3GPP Liaison- Georgia B,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Floor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85800" y="5884441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The </a:t>
            </a:r>
            <a:r>
              <a:rPr lang="en-US" sz="1600" dirty="0">
                <a:latin typeface="Arial" charset="0"/>
              </a:rPr>
              <a:t>WG has </a:t>
            </a:r>
            <a:r>
              <a:rPr lang="en-US" sz="1600" dirty="0" smtClean="0">
                <a:latin typeface="Arial" charset="0"/>
              </a:rPr>
              <a:t>16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as </a:t>
            </a:r>
            <a:r>
              <a:rPr lang="en-US" sz="1600" dirty="0">
                <a:latin typeface="Arial" charset="0"/>
              </a:rPr>
              <a:t>of this </a:t>
            </a:r>
            <a:r>
              <a:rPr lang="en-US" sz="1600" dirty="0" smtClean="0">
                <a:latin typeface="Arial" charset="0"/>
              </a:rPr>
              <a:t>meeting,  </a:t>
            </a:r>
            <a:endParaRPr lang="en-US" sz="1600" dirty="0">
              <a:latin typeface="Arial" charset="0"/>
            </a:endParaRPr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May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50866"/>
              </p:ext>
            </p:extLst>
          </p:nvPr>
        </p:nvGraphicFramePr>
        <p:xfrm>
          <a:off x="1143000" y="1676399"/>
          <a:ext cx="7162800" cy="3429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2193"/>
                <a:gridCol w="1605881"/>
                <a:gridCol w="1319585"/>
                <a:gridCol w="1508648"/>
                <a:gridCol w="1556493"/>
              </a:tblGrid>
              <a:tr h="629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11,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(May 12,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(May 13, 2015)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(May 14,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8321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IEEE 802  Wireless joint Opening Plenary (until 9:00am)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435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14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 WG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26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+mn-lt"/>
                          <a:ea typeface="+mn-ea"/>
                        </a:rPr>
                        <a:t>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802.19 (3GPP Liaison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802.24 TAG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 WG Closing Plenary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75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 – 10:30p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(6:30 -9:00)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</a:t>
            </a:r>
            <a:r>
              <a:rPr lang="en-US" sz="2200" dirty="0" smtClean="0">
                <a:latin typeface="Arial" charset="0"/>
              </a:rPr>
              <a:t>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the draft document and contributions </a:t>
            </a: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draft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document and contributions </a:t>
            </a:r>
          </a:p>
          <a:p>
            <a:pPr lvl="2">
              <a:lnSpc>
                <a:spcPct val="90000"/>
              </a:lnSpc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solidFill>
                  <a:srgbClr val="000000"/>
                </a:solidFill>
                <a:latin typeface="Arial" charset="0"/>
              </a:rPr>
              <a:t>Joint session with 802.24 WG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Monday and Wednesday  PM2</a:t>
            </a:r>
            <a:endParaRPr lang="en-US" sz="2200" dirty="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May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1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7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41800</TotalTime>
  <Words>509</Words>
  <Application>Microsoft Office PowerPoint</Application>
  <PresentationFormat>On-screen Show (4:3)</PresentationFormat>
  <Paragraphs>127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802.11PowerPointTemplate-Landscape</vt:lpstr>
      <vt:lpstr>Joint Wireless Opening Plenary  IEEE 802.21  Media Independent Handover Services Session #68, May  2015 Vancouver, Canada</vt:lpstr>
      <vt:lpstr>WG Status </vt:lpstr>
      <vt:lpstr>Session Time and Location   </vt:lpstr>
      <vt:lpstr>Objectives for the May Meeting</vt:lpstr>
      <vt:lpstr>Future Sessions – 2015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508</cp:revision>
  <cp:lastPrinted>1998-02-10T13:28:06Z</cp:lastPrinted>
  <dcterms:created xsi:type="dcterms:W3CDTF">2002-07-08T22:03:28Z</dcterms:created>
  <dcterms:modified xsi:type="dcterms:W3CDTF">2015-05-11T13:39:48Z</dcterms:modified>
</cp:coreProperties>
</file>