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2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theme/theme3.xml" ContentType="application/vnd.openxmlformats-officedocument.theme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6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  <p:sldMasterId id="2147484112" r:id="rId2"/>
    <p:sldMasterId id="2147484131" r:id="rId3"/>
    <p:sldMasterId id="2147484150" r:id="rId4"/>
  </p:sldMasterIdLst>
  <p:notesMasterIdLst>
    <p:notesMasterId r:id="rId13"/>
  </p:notesMasterIdLst>
  <p:handoutMasterIdLst>
    <p:handoutMasterId r:id="rId14"/>
  </p:handoutMasterIdLst>
  <p:sldIdLst>
    <p:sldId id="349" r:id="rId5"/>
    <p:sldId id="362" r:id="rId6"/>
    <p:sldId id="360" r:id="rId7"/>
    <p:sldId id="364" r:id="rId8"/>
    <p:sldId id="375" r:id="rId9"/>
    <p:sldId id="377" r:id="rId10"/>
    <p:sldId id="374" r:id="rId11"/>
    <p:sldId id="373" r:id="rId12"/>
  </p:sldIdLst>
  <p:sldSz cx="9144000" cy="6858000" type="screen4x3"/>
  <p:notesSz cx="7010400" cy="9296400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3200" b="1" kern="1200">
        <a:solidFill>
          <a:schemeClr val="tx2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CC"/>
    <a:srgbClr val="99FFCC"/>
    <a:srgbClr val="339933"/>
    <a:srgbClr val="006600"/>
    <a:srgbClr val="00CC00"/>
    <a:srgbClr val="33CC33"/>
    <a:srgbClr val="CC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620" autoAdjust="0"/>
    <p:restoredTop sz="94660" autoAdjust="0"/>
  </p:normalViewPr>
  <p:slideViewPr>
    <p:cSldViewPr>
      <p:cViewPr varScale="1">
        <p:scale>
          <a:sx n="87" d="100"/>
          <a:sy n="87" d="100"/>
        </p:scale>
        <p:origin x="1494" y="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270" y="36594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>
      <p:cViewPr varScale="1">
        <p:scale>
          <a:sx n="69" d="100"/>
          <a:sy n="69" d="100"/>
        </p:scale>
        <p:origin x="3234" y="72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notesMaster" Target="notesMasters/notesMaster1.xml"/><Relationship Id="rId18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presProps" Target="pres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handoutMaster" Target="handoutMasters/handoutMaster1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6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404629" y="175081"/>
            <a:ext cx="1902509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/>
              <a:t>doc.: </a:t>
            </a:r>
            <a:r>
              <a:rPr lang="en-US" dirty="0" smtClean="0"/>
              <a:t>21-11-00xx-00-0000</a:t>
            </a:r>
            <a:endParaRPr lang="en-US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71825" y="8996363"/>
            <a:ext cx="512763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defTabSz="938779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E6A8AC6D-F2AA-4E56-8EA1-7B388504856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701675" y="388938"/>
            <a:ext cx="560705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701675" y="8996363"/>
            <a:ext cx="719138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 defTabSz="938779">
              <a:defRPr/>
            </a:pPr>
            <a:r>
              <a:rPr lang="en-US" sz="1200" b="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701675" y="8985250"/>
            <a:ext cx="57626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5001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628360" y="97294"/>
            <a:ext cx="172322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doc.: 21-00xx-00-0000</a:t>
            </a:r>
            <a:endParaRPr lang="en-US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60400" y="97294"/>
            <a:ext cx="767582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 defTabSz="938779">
              <a:defRPr sz="14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dirty="0" smtClean="0"/>
              <a:t>July  2011</a:t>
            </a:r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89038" y="701675"/>
            <a:ext cx="4632325" cy="347503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5038" y="4416425"/>
            <a:ext cx="5140325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80" tIns="46293" rIns="94180" bIns="4629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4237038" y="8999538"/>
            <a:ext cx="2114550" cy="1857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9843" lvl="4" algn="r" defTabSz="938779">
              <a:defRPr sz="1200" b="0">
                <a:solidFill>
                  <a:schemeClr val="tx1"/>
                </a:solidFill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62313" y="8999538"/>
            <a:ext cx="512762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779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Page </a:t>
            </a:r>
            <a:fld id="{4ADB91C3-4A57-42C7-A1AB-7F76E0CBD4A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31838" y="8999538"/>
            <a:ext cx="719137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 defTabSz="919685">
              <a:defRPr/>
            </a:pPr>
            <a:r>
              <a:rPr lang="en-US" sz="1200" b="0" dirty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31838" y="89979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55638" y="298450"/>
            <a:ext cx="56991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lIns="91650" tIns="45825" rIns="91650" bIns="45825" anchor="ctr"/>
          <a:lstStyle/>
          <a:p>
            <a:pPr>
              <a:defRPr/>
            </a:pP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702972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>
          <a:xfrm>
            <a:off x="4727265" y="97294"/>
            <a:ext cx="1673535" cy="215444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doc.: 21-0000-00-0000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Page </a:t>
            </a:r>
            <a:fld id="{4ADB91C3-4A57-42C7-A1AB-7F76E0CBD4AB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6244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6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BA0CF6CD-9461-4F60-B743-5EE01F02B8EE}" type="slidenum">
              <a:rPr lang="en-US" smtClean="0"/>
              <a:pPr defTabSz="938213"/>
              <a:t>2</a:t>
            </a:fld>
            <a:endParaRPr lang="en-US" smtClean="0"/>
          </a:p>
        </p:txBody>
      </p:sp>
      <p:sp>
        <p:nvSpPr>
          <p:cNvPr id="62467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461990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8064A6C6-F20A-421A-8204-F6567E84DC5C}" type="slidenum">
              <a:rPr lang="en-US" smtClean="0"/>
              <a:pPr defTabSz="938213"/>
              <a:t>3</a:t>
            </a:fld>
            <a:endParaRPr lang="en-US" smtClean="0"/>
          </a:p>
        </p:txBody>
      </p:sp>
      <p:sp>
        <p:nvSpPr>
          <p:cNvPr id="33795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05293647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213"/>
            <a:fld id="{A5A8984E-5F86-433A-A6EA-89DC048EE7E6}" type="slidenum">
              <a:rPr lang="en-US" smtClean="0"/>
              <a:pPr defTabSz="938213"/>
              <a:t>4</a:t>
            </a:fld>
            <a:endParaRPr lang="en-US" smtClean="0"/>
          </a:p>
        </p:txBody>
      </p:sp>
      <p:sp>
        <p:nvSpPr>
          <p:cNvPr id="65539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02392934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513489" y="8999539"/>
            <a:ext cx="261586" cy="276987"/>
          </a:xfrm>
          <a:prstGeom prst="rect">
            <a:avLst/>
          </a:prstGeom>
          <a:noFill/>
        </p:spPr>
        <p:txBody>
          <a:bodyPr lIns="91428" tIns="45714" rIns="91428" bIns="45714"/>
          <a:lstStyle/>
          <a:p>
            <a:pPr algn="l" defTabSz="937965"/>
            <a:fld id="{FAAE0E8B-988F-47CE-9949-D3DED8909968}" type="slidenum">
              <a:rPr lang="en-US" sz="1200" b="0" smtClean="0">
                <a:solidFill>
                  <a:prstClr val="black"/>
                </a:solidFill>
              </a:rPr>
              <a:pPr algn="l" defTabSz="937965"/>
              <a:t>5</a:t>
            </a:fld>
            <a:endParaRPr lang="en-US" sz="1200" b="0" dirty="0" smtClean="0">
              <a:solidFill>
                <a:prstClr val="black"/>
              </a:solidFill>
            </a:endParaRPr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7"/>
            <a:ext cx="5607050" cy="4183063"/>
          </a:xfrm>
          <a:prstGeom prst="rect">
            <a:avLst/>
          </a:prstGeom>
          <a:noFill/>
          <a:ln/>
        </p:spPr>
        <p:txBody>
          <a:bodyPr lIns="91416" tIns="45708" rIns="91416" bIns="45708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28662762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513489" y="8999539"/>
            <a:ext cx="261586" cy="276987"/>
          </a:xfrm>
          <a:prstGeom prst="rect">
            <a:avLst/>
          </a:prstGeom>
          <a:noFill/>
        </p:spPr>
        <p:txBody>
          <a:bodyPr lIns="91428" tIns="45714" rIns="91428" bIns="45714"/>
          <a:lstStyle/>
          <a:p>
            <a:pPr algn="l" defTabSz="937965"/>
            <a:fld id="{FAAE0E8B-988F-47CE-9949-D3DED8909968}" type="slidenum">
              <a:rPr lang="en-US" smtClean="0">
                <a:solidFill>
                  <a:prstClr val="black"/>
                </a:solidFill>
              </a:rPr>
              <a:pPr algn="l" defTabSz="937965"/>
              <a:t>6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7"/>
            <a:ext cx="5607050" cy="4183063"/>
          </a:xfrm>
          <a:prstGeom prst="rect">
            <a:avLst/>
          </a:prstGeom>
          <a:noFill/>
          <a:ln/>
        </p:spPr>
        <p:txBody>
          <a:bodyPr lIns="91416" tIns="45708" rIns="91416" bIns="45708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186463276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513489" y="8999539"/>
            <a:ext cx="261586" cy="276987"/>
          </a:xfrm>
          <a:prstGeom prst="rect">
            <a:avLst/>
          </a:prstGeom>
          <a:noFill/>
        </p:spPr>
        <p:txBody>
          <a:bodyPr lIns="91428" tIns="45714" rIns="91428" bIns="45714"/>
          <a:lstStyle/>
          <a:p>
            <a:pPr defTabSz="937965"/>
            <a:fld id="{FAAE0E8B-988F-47CE-9949-D3DED8909968}" type="slidenum">
              <a:rPr lang="en-US" smtClean="0">
                <a:solidFill>
                  <a:prstClr val="black"/>
                </a:solidFill>
              </a:rPr>
              <a:pPr defTabSz="937965"/>
              <a:t>7</a:t>
            </a:fld>
            <a:endParaRPr lang="en-US" dirty="0" smtClean="0">
              <a:solidFill>
                <a:prstClr val="black"/>
              </a:solidFill>
            </a:endParaRPr>
          </a:p>
        </p:txBody>
      </p:sp>
      <p:sp>
        <p:nvSpPr>
          <p:cNvPr id="34819" name="Notes Placeholder 2"/>
          <p:cNvSpPr>
            <a:spLocks noGrp="1"/>
          </p:cNvSpPr>
          <p:nvPr>
            <p:ph type="body" idx="1"/>
          </p:nvPr>
        </p:nvSpPr>
        <p:spPr>
          <a:xfrm>
            <a:off x="701675" y="4416427"/>
            <a:ext cx="5607050" cy="4183063"/>
          </a:xfrm>
          <a:prstGeom prst="rect">
            <a:avLst/>
          </a:prstGeom>
          <a:noFill/>
          <a:ln/>
        </p:spPr>
        <p:txBody>
          <a:bodyPr lIns="91416" tIns="45708" rIns="91416" bIns="45708"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30684262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3698875" y="8999538"/>
            <a:ext cx="76200" cy="185737"/>
          </a:xfrm>
          <a:noFill/>
        </p:spPr>
        <p:txBody>
          <a:bodyPr/>
          <a:lstStyle/>
          <a:p>
            <a:pPr defTabSz="938089"/>
            <a:fld id="{C5D4A31E-7503-4F7C-A7F9-CA21825C3BA4}" type="slidenum">
              <a:rPr lang="en-US" smtClean="0"/>
              <a:pPr defTabSz="938089"/>
              <a:t>8</a:t>
            </a:fld>
            <a:endParaRPr lang="en-US" dirty="0" smtClean="0"/>
          </a:p>
        </p:txBody>
      </p:sp>
      <p:sp>
        <p:nvSpPr>
          <p:cNvPr id="61443" name="Notes Placeholder 2"/>
          <p:cNvSpPr>
            <a:spLocks noGrp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en-US" smtClean="0"/>
          </a:p>
        </p:txBody>
      </p:sp>
    </p:spTree>
    <p:extLst>
      <p:ext uri="{BB962C8B-B14F-4D97-AF65-F5344CB8AC3E}">
        <p14:creationId xmlns:p14="http://schemas.microsoft.com/office/powerpoint/2010/main" val="4445382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2" y="304800"/>
            <a:ext cx="1360487" cy="30480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March  2015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42CDB344-F031-4742-BF42-F3228132594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March  2014 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B493439-E6BE-4DB2-977E-D6213FF94E2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872098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March  2014 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8DBA62F1-8A5B-46AA-8FF5-0C43FE314C6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March  2014 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A21C9CBE-769A-4D8F-A873-9722C6714A8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9812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4114800"/>
            <a:ext cx="3810000" cy="1981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March  2014 </a:t>
            </a:r>
            <a:endParaRPr lang="en-US" dirty="0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70F071A-0425-48DE-9186-2919767AC6C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March  2014 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1D1AB965-6ABB-45E8-91DE-0AB872EE75D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1846659" cy="276999"/>
          </a:xfrm>
        </p:spPr>
        <p:txBody>
          <a:bodyPr/>
          <a:lstStyle>
            <a:lvl1pPr>
              <a:defRPr dirty="0" smtClean="0"/>
            </a:lvl1pPr>
          </a:lstStyle>
          <a:p>
            <a:pPr>
              <a:defRPr/>
            </a:pPr>
            <a:r>
              <a:rPr lang="en-US" altLang="ja-JP" dirty="0" smtClean="0"/>
              <a:t>March  2015 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78030" y="6475413"/>
            <a:ext cx="1865895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 smtClean="0"/>
              <a:t>Subir Das, Chair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CC33EA7-631C-421E-9DA9-BCA0BC00C0D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3CBDE478-540A-4533-B630-5289DA16E1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43DACD2F-9786-486C-9E92-757D70B8C5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5EAE60E-B8AB-4C07-8727-0B4A640A876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C1AE6C48-FC0E-4C0A-A7D2-A12BE0BB3FF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0A1EC890-31EC-487D-AA60-02B691D82D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EA519437-B6E0-45D2-ADBE-CED11A2324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5F31B28D-59C5-4D92-A491-E66C7A6F60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C922C443-5D96-4DE7-99CD-7C5E19B8A47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0955A4B1-4EFB-4DEF-816B-559E5062D2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6825E2F7-1D07-407B-992F-AC7D281765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736868" y="304800"/>
            <a:ext cx="1320532" cy="325398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dirty="0" smtClean="0"/>
              <a:t>March  2015 </a:t>
            </a:r>
            <a:endParaRPr lang="en-US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 IEEE 802.21</a:t>
            </a:r>
            <a:endParaRPr lang="en-US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2443850D-805A-4E9A-9EA0-5011D2D5F3B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374FAE21-1B12-43B9-9130-C41EEF43AB0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95E68F9D-EE77-4604-80A2-5FFC8BC132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5075768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5627312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3822026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9144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8915795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/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 dirty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66330897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 dirty="0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3CBDE478-540A-4533-B630-5289DA16E1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06054398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096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68350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43DACD2F-9786-486C-9E92-757D70B8C56C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0786683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March  2014 </a:t>
            </a:r>
            <a:endParaRPr lang="en-US" dirty="0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 IEEE 802.21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DE7E15F-1B1F-46AD-B1A9-FFC92B7AD4E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661150" y="6475413"/>
            <a:ext cx="1949450" cy="1841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>
                <a:solidFill>
                  <a:srgbClr val="000000"/>
                </a:solidFill>
              </a:rPr>
              <a:t>Slide </a:t>
            </a:r>
            <a:fld id="{55EAE60E-B8AB-4C07-8727-0B4A640A876B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019839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C1AE6C48-FC0E-4C0A-A7D2-A12BE0BB3FF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6008905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0A1EC890-31EC-487D-AA60-02B691D82D1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6271742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EA519437-B6E0-45D2-ADBE-CED11A2324BD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47594495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5F31B28D-59C5-4D92-A491-E66C7A6F60A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2169318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C922C443-5D96-4DE7-99CD-7C5E19B8A471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2342979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0955A4B1-4EFB-4DEF-816B-559E5062D28F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85396320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6825E2F7-1D07-407B-992F-AC7D28176587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2273271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374FAE21-1B12-43B9-9130-C41EEF43AB05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331837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14400" y="377825"/>
            <a:ext cx="754063" cy="2159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 algn="l">
              <a:defRPr/>
            </a:pPr>
            <a:r>
              <a:rPr lang="en-US" altLang="ja-JP" sz="1200" b="0" smtClean="0">
                <a:solidFill>
                  <a:srgbClr val="000000"/>
                </a:solidFill>
              </a:rPr>
              <a:t>March  2014 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Slide </a:t>
            </a:r>
            <a:fld id="{95E68F9D-EE77-4604-80A2-5FFC8BC1321E}" type="slidenum">
              <a:rPr lang="en-US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7638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March  2014 </a:t>
            </a:r>
            <a:endParaRPr lang="en-US" dirty="0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45713" y="6475413"/>
            <a:ext cx="1898212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t-BR" smtClean="0"/>
              <a:t>Subir Das, Chair IEEE 802.21</a:t>
            </a:r>
            <a:endParaRPr lang="en-US" dirty="0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9D4BD279-F874-4EE7-A9CF-506BDAE8CB2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1066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685800" y="1981200"/>
            <a:ext cx="7772400" cy="4114800"/>
          </a:xfrm>
        </p:spPr>
        <p:txBody>
          <a:bodyPr/>
          <a:lstStyle/>
          <a:p>
            <a:pPr lvl="0"/>
            <a:endParaRPr lang="en-US" noProof="0" smtClean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mtClean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pt-BR" smtClean="0">
                <a:solidFill>
                  <a:srgbClr val="000000"/>
                </a:solidFill>
              </a:rPr>
              <a:t>Subir Das, Chair IEEE 802.21</a:t>
            </a:r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6578052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8827CBD-6FFE-44A1-890E-CA0399ECC504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89223103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428625" y="6400800"/>
            <a:ext cx="2571750" cy="285750"/>
          </a:xfrm>
        </p:spPr>
        <p:txBody>
          <a:bodyPr/>
          <a:lstStyle>
            <a:lvl1pPr>
              <a:defRPr smtClean="0"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A9CE2DE-28B4-4F5A-9F90-427CEA689D6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4071626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E0F56F6-515C-41E2-8DE9-92690FD8AD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4304791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22275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73525" cy="5181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2AC8D7-77BC-437C-B130-114D21DF8B4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338987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8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704A82-AE05-4088-A240-BBABDD056BAB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3574884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ED6170-A256-4B34-BC16-3211A8A0E56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28365651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8CA68B-A37C-4CD8-98DF-15B3ED388D4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1235828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58F22E-92A0-44F2-B5EB-73304712CC9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8851659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6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FB326FC-C031-44D5-BBDD-53CB707CD77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287726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March  2014 </a:t>
            </a:r>
            <a:endParaRPr lang="en-US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3920877-6106-4A7C-B6CB-D2E401B3A48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E6F6E8D-B773-4DB8-95D8-E929C1CA519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3009332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46863" y="228600"/>
            <a:ext cx="2074862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22275" y="228600"/>
            <a:ext cx="6072188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0E4F328-0789-4C1E-B01E-8D12406219DA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34716504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ACA150-1287-4710-BF91-B16C8729B56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0458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875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March  2014 </a:t>
            </a:r>
            <a:endParaRPr lang="en-US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B0CC5FA1-7749-4E19-AF75-D1DE637AC1C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March  2014 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569D99A-019A-48FC-99B0-69FA4D244FF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29806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ja-JP" smtClean="0"/>
              <a:t>March  2014 </a:t>
            </a:r>
            <a:endParaRPr lang="en-US" dirty="0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D1952DDF-3558-4EA5-A623-A0316EF5B71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2.xml"/><Relationship Id="rId13" Type="http://schemas.openxmlformats.org/officeDocument/2006/relationships/slideLayout" Target="../slideLayouts/slideLayout27.xml"/><Relationship Id="rId1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17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21.xml"/><Relationship Id="rId12" Type="http://schemas.openxmlformats.org/officeDocument/2006/relationships/slideLayout" Target="../slideLayouts/slideLayout26.xml"/><Relationship Id="rId17" Type="http://schemas.openxmlformats.org/officeDocument/2006/relationships/slideLayout" Target="../slideLayouts/slideLayout31.xml"/><Relationship Id="rId2" Type="http://schemas.openxmlformats.org/officeDocument/2006/relationships/slideLayout" Target="../slideLayouts/slideLayout16.xml"/><Relationship Id="rId16" Type="http://schemas.openxmlformats.org/officeDocument/2006/relationships/slideLayout" Target="../slideLayouts/slideLayout30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15.xml"/><Relationship Id="rId6" Type="http://schemas.openxmlformats.org/officeDocument/2006/relationships/slideLayout" Target="../slideLayouts/slideLayout20.xml"/><Relationship Id="rId11" Type="http://schemas.openxmlformats.org/officeDocument/2006/relationships/slideLayout" Target="../slideLayouts/slideLayout25.xml"/><Relationship Id="rId5" Type="http://schemas.openxmlformats.org/officeDocument/2006/relationships/slideLayout" Target="../slideLayouts/slideLayout19.xml"/><Relationship Id="rId1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24.xml"/><Relationship Id="rId19" Type="http://schemas.openxmlformats.org/officeDocument/2006/relationships/theme" Target="../theme/theme2.xml"/><Relationship Id="rId4" Type="http://schemas.openxmlformats.org/officeDocument/2006/relationships/slideLayout" Target="../slideLayouts/slideLayout18.xml"/><Relationship Id="rId9" Type="http://schemas.openxmlformats.org/officeDocument/2006/relationships/slideLayout" Target="../slideLayouts/slideLayout23.xml"/><Relationship Id="rId14" Type="http://schemas.openxmlformats.org/officeDocument/2006/relationships/slideLayout" Target="../slideLayouts/slideLayout28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18" Type="http://schemas.openxmlformats.org/officeDocument/2006/relationships/slideLayout" Target="../slideLayouts/slideLayout50.xml"/><Relationship Id="rId3" Type="http://schemas.openxmlformats.org/officeDocument/2006/relationships/slideLayout" Target="../slideLayouts/slideLayout35.xml"/><Relationship Id="rId21" Type="http://schemas.openxmlformats.org/officeDocument/2006/relationships/image" Target="../media/image2.png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17" Type="http://schemas.openxmlformats.org/officeDocument/2006/relationships/slideLayout" Target="../slideLayouts/slideLayout49.xml"/><Relationship Id="rId2" Type="http://schemas.openxmlformats.org/officeDocument/2006/relationships/slideLayout" Target="../slideLayouts/slideLayout34.xml"/><Relationship Id="rId16" Type="http://schemas.openxmlformats.org/officeDocument/2006/relationships/slideLayout" Target="../slideLayouts/slideLayout48.xml"/><Relationship Id="rId20" Type="http://schemas.openxmlformats.org/officeDocument/2006/relationships/image" Target="../media/image1.png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5" Type="http://schemas.openxmlformats.org/officeDocument/2006/relationships/slideLayout" Target="../slideLayouts/slideLayout47.xml"/><Relationship Id="rId10" Type="http://schemas.openxmlformats.org/officeDocument/2006/relationships/slideLayout" Target="../slideLayouts/slideLayout42.xml"/><Relationship Id="rId19" Type="http://schemas.openxmlformats.org/officeDocument/2006/relationships/theme" Target="../theme/theme3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slideLayout" Target="../slideLayouts/slideLayout46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8.xml"/><Relationship Id="rId13" Type="http://schemas.openxmlformats.org/officeDocument/2006/relationships/theme" Target="../theme/theme4.xml"/><Relationship Id="rId3" Type="http://schemas.openxmlformats.org/officeDocument/2006/relationships/slideLayout" Target="../slideLayouts/slideLayout53.xml"/><Relationship Id="rId7" Type="http://schemas.openxmlformats.org/officeDocument/2006/relationships/slideLayout" Target="../slideLayouts/slideLayout57.xml"/><Relationship Id="rId12" Type="http://schemas.openxmlformats.org/officeDocument/2006/relationships/slideLayout" Target="../slideLayouts/slideLayout62.xml"/><Relationship Id="rId2" Type="http://schemas.openxmlformats.org/officeDocument/2006/relationships/slideLayout" Target="../slideLayouts/slideLayout52.xml"/><Relationship Id="rId1" Type="http://schemas.openxmlformats.org/officeDocument/2006/relationships/slideLayout" Target="../slideLayouts/slideLayout51.xml"/><Relationship Id="rId6" Type="http://schemas.openxmlformats.org/officeDocument/2006/relationships/slideLayout" Target="../slideLayouts/slideLayout56.xml"/><Relationship Id="rId11" Type="http://schemas.openxmlformats.org/officeDocument/2006/relationships/slideLayout" Target="../slideLayouts/slideLayout61.xml"/><Relationship Id="rId5" Type="http://schemas.openxmlformats.org/officeDocument/2006/relationships/slideLayout" Target="../slideLayouts/slideLayout5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60.xml"/><Relationship Id="rId4" Type="http://schemas.openxmlformats.org/officeDocument/2006/relationships/slideLayout" Target="../slideLayouts/slideLayout54.xml"/><Relationship Id="rId9" Type="http://schemas.openxmlformats.org/officeDocument/2006/relationships/slideLayout" Target="../slideLayouts/slideLayout5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284287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l">
              <a:defRPr sz="180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 altLang="ja-JP" dirty="0" smtClean="0"/>
              <a:t>March  2015 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86401" y="6475413"/>
            <a:ext cx="1957524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pt-BR" smtClean="0"/>
              <a:t>Subir Das, Chair IEEE 802.21</a:t>
            </a:r>
            <a:endParaRPr lang="en-US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>
              <a:defRPr sz="1200" b="0">
                <a:solidFill>
                  <a:schemeClr val="tx1"/>
                </a:solidFill>
              </a:defRPr>
            </a:lvl1pPr>
          </a:lstStyle>
          <a:p>
            <a:pPr>
              <a:defRPr/>
            </a:pPr>
            <a:r>
              <a:rPr lang="en-US"/>
              <a:t>Slide </a:t>
            </a:r>
            <a:fld id="{F1D28DA7-A304-4929-A082-CB9128B37B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521622" y="332601"/>
            <a:ext cx="2923878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800" dirty="0">
                <a:solidFill>
                  <a:schemeClr val="tx1"/>
                </a:solidFill>
              </a:rPr>
              <a:t>doc.: </a:t>
            </a:r>
            <a:r>
              <a:rPr lang="en-US" sz="1800" dirty="0" smtClean="0">
                <a:solidFill>
                  <a:schemeClr val="tx1"/>
                </a:solidFill>
              </a:rPr>
              <a:t>21-15-0036-00-0000</a:t>
            </a:r>
            <a:endParaRPr lang="en-US" sz="1800" dirty="0">
              <a:solidFill>
                <a:schemeClr val="tx1"/>
              </a:solidFill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r>
              <a:rPr lang="en-US" sz="1200" b="0">
                <a:solidFill>
                  <a:schemeClr val="tx1"/>
                </a:solidFill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98" r:id="rId1"/>
    <p:sldLayoutId id="2147484099" r:id="rId2"/>
    <p:sldLayoutId id="2147484100" r:id="rId3"/>
    <p:sldLayoutId id="2147484101" r:id="rId4"/>
    <p:sldLayoutId id="2147484102" r:id="rId5"/>
    <p:sldLayoutId id="2147484103" r:id="rId6"/>
    <p:sldLayoutId id="2147484104" r:id="rId7"/>
    <p:sldLayoutId id="2147484105" r:id="rId8"/>
    <p:sldLayoutId id="2147484106" r:id="rId9"/>
    <p:sldLayoutId id="2147484107" r:id="rId10"/>
    <p:sldLayoutId id="2147484108" r:id="rId11"/>
    <p:sldLayoutId id="2147484109" r:id="rId12"/>
    <p:sldLayoutId id="2147484110" r:id="rId13"/>
    <p:sldLayoutId id="2147484111" r:id="rId14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z="1200" b="0" smtClean="0">
                <a:solidFill>
                  <a:srgbClr val="000000"/>
                </a:solidFill>
              </a:rPr>
              <a:t>Subir Das, Chair IEEE 802.21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sz="1200" b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z="1200" b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7" y="394156"/>
            <a:ext cx="49917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21-15-0036-00-0000-Session#67-Closing_Plenary_Notes.ppt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 sz="1200" b="0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113" r:id="rId1"/>
    <p:sldLayoutId id="2147484114" r:id="rId2"/>
    <p:sldLayoutId id="2147484115" r:id="rId3"/>
    <p:sldLayoutId id="2147484116" r:id="rId4"/>
    <p:sldLayoutId id="2147484117" r:id="rId5"/>
    <p:sldLayoutId id="2147484118" r:id="rId6"/>
    <p:sldLayoutId id="2147484119" r:id="rId7"/>
    <p:sldLayoutId id="2147484120" r:id="rId8"/>
    <p:sldLayoutId id="2147484121" r:id="rId9"/>
    <p:sldLayoutId id="2147484122" r:id="rId10"/>
    <p:sldLayoutId id="2147484123" r:id="rId11"/>
    <p:sldLayoutId id="2147484124" r:id="rId12"/>
    <p:sldLayoutId id="2147484125" r:id="rId13"/>
    <p:sldLayoutId id="2147484126" r:id="rId14"/>
    <p:sldLayoutId id="2147484127" r:id="rId15"/>
    <p:sldLayoutId id="2147484128" r:id="rId16"/>
    <p:sldLayoutId id="2147484129" r:id="rId17"/>
    <p:sldLayoutId id="2147484130" r:id="rId18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2" descr="802logo"/>
          <p:cNvPicPr>
            <a:picLocks noChangeAspect="1" noChangeArrowheads="1"/>
          </p:cNvPicPr>
          <p:nvPr userDrawn="1"/>
        </p:nvPicPr>
        <p:blipFill>
          <a:blip r:embed="rId20" cstate="print"/>
          <a:srcRect/>
          <a:stretch>
            <a:fillRect/>
          </a:stretch>
        </p:blipFill>
        <p:spPr bwMode="auto">
          <a:xfrm>
            <a:off x="8382000" y="60325"/>
            <a:ext cx="754063" cy="777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13" descr="smllieee"/>
          <p:cNvPicPr>
            <a:picLocks noChangeAspect="1" noChangeArrowheads="1"/>
          </p:cNvPicPr>
          <p:nvPr userDrawn="1"/>
        </p:nvPicPr>
        <p:blipFill>
          <a:blip r:embed="rId21" cstate="print"/>
          <a:srcRect/>
          <a:stretch>
            <a:fillRect/>
          </a:stretch>
        </p:blipFill>
        <p:spPr bwMode="auto">
          <a:xfrm>
            <a:off x="76200" y="57150"/>
            <a:ext cx="754063" cy="857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09600" y="7620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11950" y="6475413"/>
            <a:ext cx="1898650" cy="1841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/>
            </a:lvl1pPr>
          </a:lstStyle>
          <a:p>
            <a:pPr>
              <a:defRPr/>
            </a:pPr>
            <a:r>
              <a:rPr lang="pt-BR" sz="1200" b="0" smtClean="0">
                <a:solidFill>
                  <a:srgbClr val="000000"/>
                </a:solidFill>
              </a:rPr>
              <a:t>Subir Das, Chair IEEE 802.21</a:t>
            </a: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28637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/>
            </a:lvl1pPr>
          </a:lstStyle>
          <a:p>
            <a:pPr>
              <a:defRPr/>
            </a:pPr>
            <a:r>
              <a:rPr lang="en-US" sz="1200" b="0">
                <a:solidFill>
                  <a:srgbClr val="000000"/>
                </a:solidFill>
              </a:rPr>
              <a:t>Slide </a:t>
            </a:r>
            <a:fld id="{F3D7A4F0-0FCF-4224-B81A-51E9E7009AFE}" type="slidenum">
              <a:rPr lang="en-US" sz="1200" b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3283887" y="394156"/>
            <a:ext cx="4991751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lvl="4" algn="r">
              <a:defRPr/>
            </a:pPr>
            <a:r>
              <a:rPr lang="en-US" sz="1400" dirty="0" smtClean="0">
                <a:solidFill>
                  <a:srgbClr val="000000"/>
                </a:solidFill>
              </a:rPr>
              <a:t>21-14-0031-00-0000-Session#67-Closing_Plenary_Notes.ppt</a:t>
            </a:r>
            <a:endParaRPr lang="en-US" sz="1400" dirty="0">
              <a:solidFill>
                <a:srgbClr val="000000"/>
              </a:solidFill>
            </a:endParaRPr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0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algn="l">
              <a:defRPr/>
            </a:pP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13" name="Line 10"/>
          <p:cNvSpPr>
            <a:spLocks noChangeShapeType="1"/>
          </p:cNvSpPr>
          <p:nvPr userDrawn="1"/>
        </p:nvSpPr>
        <p:spPr bwMode="auto">
          <a:xfrm>
            <a:off x="609600" y="609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 algn="l">
              <a:defRPr/>
            </a:pPr>
            <a:endParaRPr lang="en-US" sz="1200" b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376244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32" r:id="rId1"/>
    <p:sldLayoutId id="2147484133" r:id="rId2"/>
    <p:sldLayoutId id="2147484134" r:id="rId3"/>
    <p:sldLayoutId id="2147484135" r:id="rId4"/>
    <p:sldLayoutId id="2147484136" r:id="rId5"/>
    <p:sldLayoutId id="2147484137" r:id="rId6"/>
    <p:sldLayoutId id="2147484138" r:id="rId7"/>
    <p:sldLayoutId id="2147484139" r:id="rId8"/>
    <p:sldLayoutId id="2147484140" r:id="rId9"/>
    <p:sldLayoutId id="2147484141" r:id="rId10"/>
    <p:sldLayoutId id="2147484142" r:id="rId11"/>
    <p:sldLayoutId id="2147484143" r:id="rId12"/>
    <p:sldLayoutId id="2147484144" r:id="rId13"/>
    <p:sldLayoutId id="2147484145" r:id="rId14"/>
    <p:sldLayoutId id="2147484146" r:id="rId15"/>
    <p:sldLayoutId id="2147484147" r:id="rId16"/>
    <p:sldLayoutId id="2147484148" r:id="rId17"/>
    <p:sldLayoutId id="2147484149" r:id="rId18"/>
  </p:sldLayoutIdLst>
  <p:hf hd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22275" y="228600"/>
            <a:ext cx="8270875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Title: 36 pt Rotis Sans Serif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01613" y="1000125"/>
            <a:ext cx="8299450" cy="5181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ja-JP" smtClean="0"/>
              <a:t>IEEE 802.21 Powerpoint Template</a:t>
            </a:r>
            <a:br>
              <a:rPr lang="en-US" altLang="ja-JP" smtClean="0"/>
            </a:br>
            <a:r>
              <a:rPr lang="en-US" altLang="ja-JP" smtClean="0"/>
              <a:t>(Rotis Sans Serif 24 pt)</a:t>
            </a:r>
          </a:p>
          <a:p>
            <a:pPr lvl="0"/>
            <a:r>
              <a:rPr lang="en-US" altLang="ja-JP" smtClean="0"/>
              <a:t>1st Level Bullet</a:t>
            </a:r>
          </a:p>
          <a:p>
            <a:pPr lvl="1"/>
            <a:r>
              <a:rPr lang="en-US" altLang="ja-JP" smtClean="0"/>
              <a:t>2nd Level Bullet</a:t>
            </a:r>
          </a:p>
          <a:p>
            <a:pPr lvl="2"/>
            <a:r>
              <a:rPr lang="en-US" altLang="ja-JP" smtClean="0"/>
              <a:t>3rd Level Bullet</a:t>
            </a:r>
          </a:p>
          <a:p>
            <a:pPr lvl="2"/>
            <a:endParaRPr lang="en-US" altLang="ja-JP" smtClean="0"/>
          </a:p>
          <a:p>
            <a:pPr lvl="1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endParaRPr lang="en-US" altLang="ja-JP" smtClean="0"/>
          </a:p>
          <a:p>
            <a:pPr lvl="0"/>
            <a:r>
              <a:rPr lang="en-US" altLang="ja-JP" smtClean="0"/>
              <a:t/>
            </a:r>
            <a:br>
              <a:rPr lang="en-US" altLang="ja-JP" smtClean="0"/>
            </a:br>
            <a:endParaRPr lang="en-US" altLang="ja-JP" smtClean="0"/>
          </a:p>
        </p:txBody>
      </p:sp>
      <p:sp>
        <p:nvSpPr>
          <p:cNvPr id="160772" name="Rectangle 4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81000" y="6400800"/>
            <a:ext cx="2619375" cy="285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spAutoFit/>
          </a:bodyPr>
          <a:lstStyle>
            <a:lvl1pPr algn="ctr" eaLnBrk="0" hangingPunct="0">
              <a:lnSpc>
                <a:spcPct val="90000"/>
              </a:lnSpc>
              <a:defRPr sz="1400" smtClean="0">
                <a:latin typeface="+mn-lt"/>
              </a:defRPr>
            </a:lvl1pPr>
          </a:lstStyle>
          <a:p>
            <a:pPr>
              <a:defRPr/>
            </a:pPr>
            <a:r>
              <a:rPr lang="en-US" b="0">
                <a:solidFill>
                  <a:srgbClr val="000000"/>
                </a:solidFill>
              </a:rPr>
              <a:t>21-15-0028-00-MuG28M</a:t>
            </a:r>
          </a:p>
        </p:txBody>
      </p:sp>
      <p:sp>
        <p:nvSpPr>
          <p:cNvPr id="160773" name="Rectangle 5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772400" y="6400800"/>
            <a:ext cx="6858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0" hangingPunct="0">
              <a:lnSpc>
                <a:spcPct val="90000"/>
              </a:lnSpc>
              <a:defRPr sz="1400">
                <a:latin typeface="Times" panose="02020603050405020304" pitchFamily="18" charset="0"/>
                <a:ea typeface="ＭＳ Ｐゴシック" panose="020B0600070205080204" pitchFamily="50" charset="-128"/>
              </a:defRPr>
            </a:lvl1pPr>
          </a:lstStyle>
          <a:p>
            <a:pPr>
              <a:defRPr/>
            </a:pPr>
            <a:fld id="{A9416940-AF3F-470C-8976-935CDD36EA42}" type="slidenum">
              <a:rPr lang="en-US" altLang="ja-JP" b="0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 b="0">
              <a:solidFill>
                <a:srgbClr val="000000"/>
              </a:solidFill>
            </a:endParaRPr>
          </a:p>
        </p:txBody>
      </p:sp>
      <p:pic>
        <p:nvPicPr>
          <p:cNvPr id="1030" name="Picture 6" descr="smllieee"/>
          <p:cNvPicPr>
            <a:picLocks noChangeAspect="1" noChangeArrowheads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57150"/>
            <a:ext cx="754063" cy="857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1" name="Picture 7" descr="802logo"/>
          <p:cNvPicPr>
            <a:picLocks noChangeAspect="1" noChangeArrowheads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538" y="76200"/>
            <a:ext cx="754062" cy="777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808276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151" r:id="rId1"/>
    <p:sldLayoutId id="2147484152" r:id="rId2"/>
    <p:sldLayoutId id="2147484153" r:id="rId3"/>
    <p:sldLayoutId id="2147484154" r:id="rId4"/>
    <p:sldLayoutId id="2147484155" r:id="rId5"/>
    <p:sldLayoutId id="2147484156" r:id="rId6"/>
    <p:sldLayoutId id="2147484157" r:id="rId7"/>
    <p:sldLayoutId id="2147484158" r:id="rId8"/>
    <p:sldLayoutId id="2147484159" r:id="rId9"/>
    <p:sldLayoutId id="2147484160" r:id="rId10"/>
    <p:sldLayoutId id="2147484161" r:id="rId11"/>
    <p:sldLayoutId id="2147484162" r:id="rId12"/>
  </p:sldLayoutIdLst>
  <p:hf hdr="0" dt="0"/>
  <p:txStyles>
    <p:titleStyle>
      <a:lvl1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+mj-lt"/>
          <a:ea typeface="+mj-ea"/>
          <a:cs typeface="+mj-cs"/>
        </a:defRPr>
      </a:lvl1pPr>
      <a:lvl2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2pPr>
      <a:lvl3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3pPr>
      <a:lvl4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4pPr>
      <a:lvl5pPr algn="ctr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5pPr>
      <a:lvl6pPr marL="4572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6pPr>
      <a:lvl7pPr marL="9144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7pPr>
      <a:lvl8pPr marL="13716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8pPr>
      <a:lvl9pPr marL="1828800" algn="ctr" defTabSz="762000" rtl="0" fontAlgn="base">
        <a:lnSpc>
          <a:spcPct val="90000"/>
        </a:lnSpc>
        <a:spcBef>
          <a:spcPct val="0"/>
        </a:spcBef>
        <a:spcAft>
          <a:spcPct val="0"/>
        </a:spcAft>
        <a:defRPr sz="3600" b="1">
          <a:solidFill>
            <a:schemeClr val="tx1"/>
          </a:solidFill>
          <a:latin typeface="Times New Roman" pitchFamily="18" charset="0"/>
        </a:defRPr>
      </a:lvl9pPr>
    </p:titleStyle>
    <p:bodyStyle>
      <a:lvl1pPr marL="280988" indent="-280988" algn="l" defTabSz="762000" rtl="0" eaLnBrk="0" fontAlgn="base" hangingPunct="0">
        <a:lnSpc>
          <a:spcPct val="90000"/>
        </a:lnSpc>
        <a:spcBef>
          <a:spcPct val="40000"/>
        </a:spcBef>
        <a:spcAft>
          <a:spcPct val="0"/>
        </a:spcAft>
        <a:buClr>
          <a:schemeClr val="accent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2pPr>
      <a:lvl3pPr marL="1147763" indent="-195263" algn="l" defTabSz="762000" rtl="0" eaLnBrk="0" fontAlgn="base" hangingPunct="0">
        <a:lnSpc>
          <a:spcPct val="90000"/>
        </a:lnSpc>
        <a:spcBef>
          <a:spcPct val="0"/>
        </a:spcBef>
        <a:spcAft>
          <a:spcPct val="0"/>
        </a:spcAft>
        <a:buClr>
          <a:schemeClr val="accent1"/>
        </a:buClr>
        <a:buSzPct val="75000"/>
        <a:buChar char="•"/>
        <a:defRPr sz="2400">
          <a:solidFill>
            <a:schemeClr val="tx1"/>
          </a:solidFill>
          <a:latin typeface="+mn-lt"/>
        </a:defRPr>
      </a:lvl3pPr>
      <a:lvl4pPr marL="1804988" indent="-277813" algn="l" defTabSz="762000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Rotis Sans Serif for Nokia" pitchFamily="34" charset="0"/>
        </a:defRPr>
      </a:lvl4pPr>
      <a:lvl5pPr marL="2286000" indent="-280988" algn="l" defTabSz="76200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5pPr>
      <a:lvl6pPr marL="27432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6pPr>
      <a:lvl7pPr marL="32004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7pPr>
      <a:lvl8pPr marL="36576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8pPr>
      <a:lvl9pPr marL="4114800" indent="-280988" algn="l" defTabSz="762000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Rotis Sans Serif for Nokia" pitchFamily="34" charset="0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21/dcn/14/21-14-0142-07-MuGM-sb-commentary-file.xlsx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hyperlink" Target="https://mentor.ieee.org/802.21/dcn/15/21-15-0017-01-MuGM-sb-recirc-2-commentary-file.csv" TargetMode="External"/><Relationship Id="rId4" Type="http://schemas.openxmlformats.org/officeDocument/2006/relationships/hyperlink" Target="https://mentor.ieee.org/802.21/dcn/14/21-14-0185-02-MuGM-sb-recirc-1-commentary-file.xls" TargetMode="Externa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C1E35351-A7C0-4744-8C26-01AC0A4F9A4C}" type="slidenum">
              <a:rPr lang="zh-CN" altLang="en-US"/>
              <a:pPr/>
              <a:t>1</a:t>
            </a:fld>
            <a:endParaRPr lang="en-US" altLang="zh-CN"/>
          </a:p>
        </p:txBody>
      </p:sp>
      <p:sp>
        <p:nvSpPr>
          <p:cNvPr id="20516" name="Rectangle 36"/>
          <p:cNvSpPr>
            <a:spLocks noGrp="1" noChangeArrowheads="1"/>
          </p:cNvSpPr>
          <p:nvPr>
            <p:ph type="body" idx="1"/>
          </p:nvPr>
        </p:nvSpPr>
        <p:spPr>
          <a:xfrm>
            <a:off x="439738" y="990600"/>
            <a:ext cx="8399462" cy="5334000"/>
          </a:xfrm>
          <a:solidFill>
            <a:srgbClr val="66CCFF"/>
          </a:solidFill>
          <a:ln/>
        </p:spPr>
        <p:txBody>
          <a:bodyPr/>
          <a:lstStyle/>
          <a:p>
            <a:pPr>
              <a:buClr>
                <a:srgbClr val="FAFD00"/>
              </a:buClr>
              <a:buFontTx/>
              <a:buNone/>
            </a:pPr>
            <a:r>
              <a:rPr lang="en-US" altLang="zh-CN" b="1" dirty="0">
                <a:ea typeface="SimSun" pitchFamily="2" charset="-122"/>
                <a:cs typeface="Times New Roman" pitchFamily="18" charset="0"/>
              </a:rPr>
              <a:t>IEEE </a:t>
            </a:r>
            <a:r>
              <a:rPr lang="en-US" altLang="zh-CN" b="1" dirty="0" smtClean="0">
                <a:ea typeface="SimSun" pitchFamily="2" charset="-122"/>
                <a:cs typeface="Times New Roman" pitchFamily="18" charset="0"/>
              </a:rPr>
              <a:t>802.21 Motions in March Plenary </a:t>
            </a:r>
            <a:endParaRPr lang="en-US" altLang="zh-CN" b="1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DCN: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21-15-00036-00-0000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Title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: Request for  EC  Unconditional Approval</a:t>
            </a:r>
            <a:endParaRPr lang="en-US" altLang="zh-CN" b="1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Date Submitted: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March 12, 2015 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Presented 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at EC Closing Plenary, March 2015	</a:t>
            </a:r>
            <a:endParaRPr lang="en-US" altLang="zh-CN" dirty="0">
              <a:ea typeface="SimSun" pitchFamily="2" charset="-122"/>
              <a:cs typeface="Times New Roman" pitchFamily="18" charset="0"/>
            </a:endParaRP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ea typeface="SimSun" pitchFamily="2" charset="-122"/>
                <a:cs typeface="Times New Roman" pitchFamily="18" charset="0"/>
              </a:rPr>
              <a:t>Authors or Source(s):</a:t>
            </a:r>
          </a:p>
          <a:p>
            <a:pPr>
              <a:buClr>
                <a:srgbClr val="FAFD00"/>
              </a:buClr>
              <a:buFontTx/>
              <a:buNone/>
            </a:pPr>
            <a:r>
              <a:rPr lang="en-US" altLang="zh-CN" dirty="0">
                <a:latin typeface="Arial"/>
                <a:ea typeface="SimSun" pitchFamily="2" charset="-122"/>
                <a:cs typeface="Times New Roman" pitchFamily="18" charset="0"/>
              </a:rPr>
              <a:t> </a:t>
            </a:r>
            <a:r>
              <a:rPr lang="en-US" altLang="zh-CN" dirty="0" smtClean="0">
                <a:latin typeface="Arial"/>
                <a:ea typeface="SimSun" pitchFamily="2" charset="-122"/>
                <a:cs typeface="Times New Roman" pitchFamily="18" charset="0"/>
              </a:rPr>
              <a:t>Subir Das</a:t>
            </a:r>
            <a:r>
              <a:rPr lang="en-US" altLang="zh-CN" dirty="0" smtClean="0">
                <a:ea typeface="SimSun" pitchFamily="2" charset="-122"/>
                <a:cs typeface="Times New Roman" pitchFamily="18" charset="0"/>
              </a:rPr>
              <a:t>,  Applied Communication Sciences  </a:t>
            </a:r>
          </a:p>
          <a:p>
            <a:pPr>
              <a:buClr>
                <a:srgbClr val="FAFD00"/>
              </a:buClr>
              <a:buFontTx/>
              <a:buNone/>
            </a:pPr>
            <a:endParaRPr lang="en-US" altLang="ja-JP" b="1" dirty="0">
              <a:ea typeface="ＭＳ Ｐゴシック" charset="-128"/>
              <a:cs typeface="Times New Roman" pitchFamily="18" charset="0"/>
            </a:endParaRPr>
          </a:p>
          <a:p>
            <a:pPr algn="just">
              <a:buClr>
                <a:srgbClr val="FAFD00"/>
              </a:buClr>
              <a:buFontTx/>
              <a:buNone/>
            </a:pPr>
            <a:r>
              <a:rPr lang="en-US" altLang="ja-JP" dirty="0">
                <a:ea typeface="ＭＳ Ｐゴシック" charset="-128"/>
                <a:cs typeface="Times New Roman" pitchFamily="18" charset="0"/>
              </a:rPr>
              <a:t>Abstract</a:t>
            </a:r>
            <a:r>
              <a:rPr lang="en-US" altLang="ja-JP" dirty="0" smtClean="0">
                <a:ea typeface="ＭＳ Ｐゴシック" charset="-128"/>
                <a:cs typeface="Times New Roman" pitchFamily="18" charset="0"/>
              </a:rPr>
              <a:t>: This document contains Sponsor Ballots summary and motions for  EC unconditional approval </a:t>
            </a:r>
            <a:r>
              <a:rPr lang="en-US" dirty="0" smtClean="0"/>
              <a:t>to forward the IEEE P802.21d  Draft to the IEEE SA </a:t>
            </a:r>
            <a:r>
              <a:rPr lang="en-US" dirty="0" err="1" smtClean="0"/>
              <a:t>RevCom</a:t>
            </a:r>
            <a:endParaRPr lang="en-US" altLang="zh-CN" dirty="0">
              <a:ea typeface="SimSun" pitchFamily="2" charset="-122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934200" y="6477000"/>
            <a:ext cx="1865895" cy="184666"/>
          </a:xfrm>
        </p:spPr>
        <p:txBody>
          <a:bodyPr/>
          <a:lstStyle/>
          <a:p>
            <a:pPr>
              <a:defRPr/>
            </a:pPr>
            <a:r>
              <a:rPr lang="en-US" dirty="0" smtClean="0"/>
              <a:t>Subir Das, Chair IEEE 802.21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3"/>
          <p:cNvSpPr>
            <a:spLocks noGrp="1" noChangeArrowheads="1"/>
          </p:cNvSpPr>
          <p:nvPr>
            <p:ph type="title"/>
          </p:nvPr>
        </p:nvSpPr>
        <p:spPr>
          <a:xfrm>
            <a:off x="152400" y="533400"/>
            <a:ext cx="8610600" cy="685800"/>
          </a:xfrm>
          <a:noFill/>
        </p:spPr>
        <p:txBody>
          <a:bodyPr/>
          <a:lstStyle/>
          <a:p>
            <a:pPr eaLnBrk="1" hangingPunct="1"/>
            <a:r>
              <a:rPr lang="en-US" dirty="0" smtClean="0"/>
              <a:t>Sponsor Ballot Statistics </a:t>
            </a:r>
          </a:p>
        </p:txBody>
      </p:sp>
      <p:sp>
        <p:nvSpPr>
          <p:cNvPr id="46084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13471294-CA52-44EC-89A2-553A2F23322B}" type="slidenum">
              <a:rPr lang="en-US" sz="1200" b="0">
                <a:solidFill>
                  <a:schemeClr val="tx1"/>
                </a:solidFill>
              </a:rPr>
              <a:pPr/>
              <a:t>2</a:t>
            </a:fld>
            <a:endParaRPr lang="en-US" sz="1200" b="0">
              <a:solidFill>
                <a:schemeClr val="tx1"/>
              </a:solidFill>
            </a:endParaRP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92687459"/>
              </p:ext>
            </p:extLst>
          </p:nvPr>
        </p:nvGraphicFramePr>
        <p:xfrm>
          <a:off x="180191" y="1828800"/>
          <a:ext cx="8762997" cy="458334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48609"/>
                <a:gridCol w="609600"/>
                <a:gridCol w="914400"/>
                <a:gridCol w="1600200"/>
                <a:gridCol w="942190"/>
                <a:gridCol w="2057400"/>
                <a:gridCol w="990598"/>
              </a:tblGrid>
              <a:tr h="887241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IEEE</a:t>
                      </a:r>
                      <a:r>
                        <a:rPr lang="en-US" sz="1400" b="1" baseline="0" dirty="0" smtClean="0"/>
                        <a:t> Sponsor / Re-circ Ballot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Response Ratio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Approval Ratio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Negative Votes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Number of Negative Comments Received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Comment Resolution Status</a:t>
                      </a:r>
                      <a:endParaRPr lang="en-US" sz="1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smtClean="0"/>
                        <a:t>Draft Status</a:t>
                      </a:r>
                      <a:endParaRPr lang="en-US" sz="1400" b="1" dirty="0"/>
                    </a:p>
                  </a:txBody>
                  <a:tcPr/>
                </a:tc>
              </a:tr>
              <a:tr h="745821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Sponsor Ballot#1</a:t>
                      </a:r>
                    </a:p>
                    <a:p>
                      <a:pPr algn="ctr"/>
                      <a:r>
                        <a:rPr lang="en-US" sz="1200" b="1" baseline="0" dirty="0" smtClean="0"/>
                        <a:t>Opened:  Aug 18, 2014, </a:t>
                      </a:r>
                    </a:p>
                    <a:p>
                      <a:pPr algn="ctr"/>
                      <a:r>
                        <a:rPr lang="en-US" sz="1200" b="1" baseline="0" dirty="0" smtClean="0"/>
                        <a:t>Closed Sep 17 2014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accent2"/>
                          </a:solidFill>
                        </a:rPr>
                        <a:t>85% (1% Abstain)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accent2"/>
                          </a:solidFill>
                        </a:rPr>
                        <a:t>92%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4 negative votes with comments, </a:t>
                      </a:r>
                    </a:p>
                    <a:p>
                      <a:pPr algn="ctr"/>
                      <a:r>
                        <a:rPr lang="en-US" sz="1200" dirty="0" smtClean="0"/>
                        <a:t>0 negative vote</a:t>
                      </a:r>
                      <a:r>
                        <a:rPr lang="en-US" sz="1200" baseline="0" dirty="0" smtClean="0"/>
                        <a:t> without comment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82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sz="1200" dirty="0" smtClean="0"/>
                        <a:t>Comments  on P802.21d/D5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addressed</a:t>
                      </a:r>
                      <a:r>
                        <a:rPr lang="en-US" sz="1200" baseline="0" dirty="0" smtClean="0"/>
                        <a:t>, resolved and incorporated into P802.21d/D7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P802.21d/D7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prepared and circulated </a:t>
                      </a:r>
                      <a:endParaRPr lang="en-US" sz="1200" dirty="0"/>
                    </a:p>
                  </a:txBody>
                  <a:tcPr/>
                </a:tc>
              </a:tr>
              <a:tr h="946391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Sponsor Ballot Re-circ</a:t>
                      </a:r>
                      <a:r>
                        <a:rPr lang="en-US" sz="1200" b="1" baseline="0" dirty="0" smtClean="0"/>
                        <a:t> #1</a:t>
                      </a:r>
                      <a:r>
                        <a:rPr lang="en-US" sz="1200" b="1" dirty="0" smtClean="0"/>
                        <a:t> </a:t>
                      </a:r>
                    </a:p>
                    <a:p>
                      <a:pPr algn="ctr"/>
                      <a:r>
                        <a:rPr lang="en-US" sz="1200" b="1" dirty="0" smtClean="0"/>
                        <a:t>Opened: </a:t>
                      </a:r>
                      <a:r>
                        <a:rPr lang="en-US" sz="1200" b="1" baseline="0" dirty="0" smtClean="0"/>
                        <a:t> Dec 12, 2014, </a:t>
                      </a:r>
                    </a:p>
                    <a:p>
                      <a:pPr algn="ctr"/>
                      <a:r>
                        <a:rPr lang="en-US" sz="1200" b="1" baseline="0" dirty="0" smtClean="0"/>
                        <a:t>Closed:  Dec 28, 2014</a:t>
                      </a:r>
                      <a:endParaRPr lang="en-US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accent2"/>
                          </a:solidFill>
                        </a:rPr>
                        <a:t>87% (1% Abstain)</a:t>
                      </a:r>
                      <a:endParaRPr lang="en-US" sz="12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96%</a:t>
                      </a:r>
                      <a:endParaRPr lang="en-US" sz="1200" b="1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2 negative votes with comments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baseline="0" dirty="0" smtClean="0"/>
                        <a:t> </a:t>
                      </a:r>
                      <a:r>
                        <a:rPr lang="en-US" sz="1200" dirty="0" smtClean="0"/>
                        <a:t>(no new negative</a:t>
                      </a:r>
                      <a:r>
                        <a:rPr lang="en-US" sz="1200" baseline="0" dirty="0" smtClean="0"/>
                        <a:t> voter</a:t>
                      </a:r>
                      <a:r>
                        <a:rPr lang="en-US" sz="1200" dirty="0" smtClean="0"/>
                        <a:t>)</a:t>
                      </a:r>
                      <a:r>
                        <a:rPr lang="en-US" sz="1200" baseline="0" dirty="0" smtClean="0"/>
                        <a:t> 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23 new comments 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ja-JP" sz="1200" dirty="0" smtClean="0"/>
                        <a:t>Comments  on P802.21d/D7</a:t>
                      </a:r>
                      <a:r>
                        <a:rPr lang="en-US" altLang="ja-JP" sz="1200" baseline="0" dirty="0" smtClean="0"/>
                        <a:t> </a:t>
                      </a:r>
                      <a:r>
                        <a:rPr lang="en-US" altLang="ja-JP" sz="1200" dirty="0" smtClean="0"/>
                        <a:t>addressed</a:t>
                      </a:r>
                      <a:r>
                        <a:rPr lang="en-US" altLang="ja-JP" sz="1200" baseline="0" dirty="0" smtClean="0"/>
                        <a:t>, resolved and incorporated into P802.21d/D8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P802.21d/D8</a:t>
                      </a:r>
                      <a:r>
                        <a:rPr lang="en-US" sz="1200" baseline="0" dirty="0" smtClean="0"/>
                        <a:t> prepared and circulated</a:t>
                      </a:r>
                      <a:endParaRPr lang="en-US" sz="1200" dirty="0"/>
                    </a:p>
                  </a:txBody>
                  <a:tcPr/>
                </a:tc>
              </a:tr>
              <a:tr h="1382946"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b="1" dirty="0" smtClean="0"/>
                        <a:t>Sponsor Ballot Re-</a:t>
                      </a:r>
                      <a:r>
                        <a:rPr lang="en-US" altLang="ja-JP" sz="1200" b="1" dirty="0" err="1" smtClean="0"/>
                        <a:t>circ</a:t>
                      </a:r>
                      <a:r>
                        <a:rPr lang="en-US" altLang="ja-JP" sz="1200" b="1" baseline="0" dirty="0" smtClean="0"/>
                        <a:t> #2</a:t>
                      </a:r>
                      <a:r>
                        <a:rPr lang="en-US" altLang="ja-JP" sz="1200" b="1" dirty="0" smtClean="0"/>
                        <a:t> </a:t>
                      </a:r>
                    </a:p>
                    <a:p>
                      <a:pPr algn="ctr"/>
                      <a:r>
                        <a:rPr lang="en-US" altLang="ja-JP" sz="1200" b="1" dirty="0" smtClean="0"/>
                        <a:t>Opened:</a:t>
                      </a:r>
                      <a:r>
                        <a:rPr lang="en-US" altLang="ja-JP" sz="1200" b="1" baseline="0" dirty="0" smtClean="0"/>
                        <a:t> Feb 6, 2015, </a:t>
                      </a:r>
                    </a:p>
                    <a:p>
                      <a:pPr algn="ctr"/>
                      <a:r>
                        <a:rPr lang="en-US" altLang="ja-JP" sz="1200" b="1" baseline="0" dirty="0" smtClean="0"/>
                        <a:t>Closed Feb 21, 2015</a:t>
                      </a:r>
                      <a:endParaRPr lang="en-US" altLang="ja-JP" sz="1200" b="1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>
                          <a:solidFill>
                            <a:schemeClr val="accent2"/>
                          </a:solidFill>
                        </a:rPr>
                        <a:t>89% (1% Abstain)</a:t>
                      </a:r>
                      <a:endParaRPr lang="en-US" sz="1200" b="1" dirty="0">
                        <a:solidFill>
                          <a:schemeClr val="accent2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200" b="1" kern="1200" dirty="0" smtClean="0">
                          <a:solidFill>
                            <a:schemeClr val="accent2"/>
                          </a:solidFill>
                          <a:latin typeface="+mn-lt"/>
                          <a:ea typeface="+mn-ea"/>
                          <a:cs typeface="+mn-cs"/>
                        </a:rPr>
                        <a:t>100%</a:t>
                      </a:r>
                      <a:endParaRPr lang="en-US" sz="1200" b="1" kern="1200" dirty="0">
                        <a:solidFill>
                          <a:schemeClr val="accent2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aseline="0" dirty="0" smtClean="0"/>
                        <a:t>0</a:t>
                      </a:r>
                      <a:endParaRPr lang="en-US" sz="12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just"/>
                      <a:r>
                        <a:rPr lang="en-US" altLang="ja-JP" sz="1200" dirty="0" smtClean="0"/>
                        <a:t>One</a:t>
                      </a:r>
                      <a:r>
                        <a:rPr lang="en-US" altLang="ja-JP" sz="1200" baseline="0" dirty="0" smtClean="0"/>
                        <a:t> </a:t>
                      </a:r>
                      <a:r>
                        <a:rPr lang="en-US" altLang="ja-JP" sz="1200" dirty="0" smtClean="0"/>
                        <a:t>non-negative comment  on P802.21d/D8</a:t>
                      </a:r>
                      <a:r>
                        <a:rPr lang="en-US" altLang="ja-JP" sz="1200" baseline="0" dirty="0" smtClean="0"/>
                        <a:t> </a:t>
                      </a:r>
                      <a:r>
                        <a:rPr lang="en-US" altLang="ja-JP" sz="1200" dirty="0" smtClean="0"/>
                        <a:t>addressed and resolved</a:t>
                      </a:r>
                      <a:endParaRPr lang="en-US" altLang="ja-JP" sz="1200" baseline="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sz="1200" dirty="0" smtClean="0"/>
                        <a:t>P802.21d/D8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6119" name="Rectangle 8"/>
          <p:cNvSpPr>
            <a:spLocks noChangeArrowheads="1"/>
          </p:cNvSpPr>
          <p:nvPr/>
        </p:nvSpPr>
        <p:spPr bwMode="auto">
          <a:xfrm>
            <a:off x="914400" y="1143000"/>
            <a:ext cx="70104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400" dirty="0">
                <a:solidFill>
                  <a:schemeClr val="accent2"/>
                </a:solidFill>
              </a:rPr>
              <a:t>Number of People in the Sponsor Ballot Pool = </a:t>
            </a:r>
            <a:r>
              <a:rPr lang="en-US" sz="2400" dirty="0" smtClean="0">
                <a:solidFill>
                  <a:schemeClr val="accent2"/>
                </a:solidFill>
              </a:rPr>
              <a:t>64</a:t>
            </a:r>
            <a:endParaRPr lang="en-US" sz="2400" dirty="0">
              <a:solidFill>
                <a:schemeClr val="accent2"/>
              </a:solidFill>
            </a:endParaRPr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9CC33EA7-631C-421E-9DA9-BCA0BC00C0D0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>
          <a:xfrm>
            <a:off x="6705600" y="6673334"/>
            <a:ext cx="1865895" cy="184666"/>
          </a:xfrm>
        </p:spPr>
        <p:txBody>
          <a:bodyPr/>
          <a:lstStyle/>
          <a:p>
            <a:pPr>
              <a:defRPr/>
            </a:pPr>
            <a:r>
              <a:rPr lang="en-US" dirty="0" err="1" smtClean="0"/>
              <a:t>Subir</a:t>
            </a:r>
            <a:r>
              <a:rPr lang="en-US" dirty="0" smtClean="0"/>
              <a:t> Das, Chair IEEE 802.21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762000"/>
            <a:ext cx="8610600" cy="6858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Links to Sponsor Ballot Comments and Resolutions </a:t>
            </a:r>
          </a:p>
        </p:txBody>
      </p:sp>
      <p:sp>
        <p:nvSpPr>
          <p:cNvPr id="22533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AD5F3F00-1435-4C11-8330-88677CCAC104}" type="slidenum">
              <a:rPr lang="en-US" sz="1200" b="0">
                <a:solidFill>
                  <a:schemeClr val="tx1"/>
                </a:solidFill>
              </a:rPr>
              <a:pPr/>
              <a:t>3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44038" name="Rectangle 8"/>
          <p:cNvSpPr>
            <a:spLocks noChangeArrowheads="1"/>
          </p:cNvSpPr>
          <p:nvPr/>
        </p:nvSpPr>
        <p:spPr bwMode="auto">
          <a:xfrm>
            <a:off x="304800" y="1600200"/>
            <a:ext cx="868680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287338" indent="-287338" algn="l">
              <a:defRPr/>
            </a:pPr>
            <a:endParaRPr lang="en-US" sz="1200" dirty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SB #1:</a:t>
            </a:r>
            <a:r>
              <a:rPr lang="en-US" altLang="ja-JP" sz="2400" dirty="0">
                <a:solidFill>
                  <a:schemeClr val="tx1"/>
                </a:solidFill>
                <a:hlinkClick r:id="rId3"/>
              </a:rPr>
              <a:t> https://mentor.ieee.org/802.21/dcn/14/21-14-0142-07-MuGM-sb-commentary-file.xlsx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SB re-circ #1:</a:t>
            </a:r>
            <a:r>
              <a:rPr lang="en-US" altLang="ja-JP" sz="2400" dirty="0">
                <a:solidFill>
                  <a:schemeClr val="tx1"/>
                </a:solidFill>
                <a:hlinkClick r:id="rId4"/>
              </a:rPr>
              <a:t> https://</a:t>
            </a:r>
            <a:r>
              <a:rPr lang="en-US" altLang="ja-JP" sz="2400" dirty="0" smtClean="0">
                <a:solidFill>
                  <a:schemeClr val="tx1"/>
                </a:solidFill>
                <a:hlinkClick r:id="rId4"/>
              </a:rPr>
              <a:t>mentor.ieee.org/802.21/dcn/14/21-14-0185-02-MuGM-sb-recirc-1-commentary-file.xls </a:t>
            </a:r>
            <a:endParaRPr lang="en-US" altLang="ja-JP" sz="2400" dirty="0" smtClean="0">
              <a:solidFill>
                <a:schemeClr val="tx1"/>
              </a:solidFill>
            </a:endParaRPr>
          </a:p>
          <a:p>
            <a:pPr marL="287338" indent="-287338" algn="l">
              <a:buFont typeface="Arial" pitchFamily="34" charset="0"/>
              <a:buChar char="•"/>
              <a:defRPr/>
            </a:pPr>
            <a:r>
              <a:rPr lang="en-US" sz="2400" dirty="0" smtClean="0">
                <a:solidFill>
                  <a:schemeClr val="tx1"/>
                </a:solidFill>
              </a:rPr>
              <a:t>SB re-</a:t>
            </a:r>
            <a:r>
              <a:rPr lang="en-US" sz="2400" dirty="0" err="1" smtClean="0">
                <a:solidFill>
                  <a:schemeClr val="tx1"/>
                </a:solidFill>
              </a:rPr>
              <a:t>circ</a:t>
            </a:r>
            <a:r>
              <a:rPr lang="en-US" sz="2400" dirty="0" smtClean="0">
                <a:solidFill>
                  <a:schemeClr val="tx1"/>
                </a:solidFill>
              </a:rPr>
              <a:t> #</a:t>
            </a:r>
            <a:r>
              <a:rPr lang="en-US" sz="2400" dirty="0">
                <a:solidFill>
                  <a:schemeClr val="tx1"/>
                </a:solidFill>
              </a:rPr>
              <a:t>2: </a:t>
            </a:r>
            <a:r>
              <a:rPr lang="en-US" sz="2400" dirty="0">
                <a:solidFill>
                  <a:schemeClr val="tx1"/>
                </a:solidFill>
                <a:hlinkClick r:id="rId5"/>
              </a:rPr>
              <a:t>https://</a:t>
            </a:r>
            <a:r>
              <a:rPr lang="en-US" sz="2400" dirty="0" smtClean="0">
                <a:solidFill>
                  <a:schemeClr val="tx1"/>
                </a:solidFill>
                <a:hlinkClick r:id="rId5"/>
              </a:rPr>
              <a:t>mentor.ieee.org/802.21/dcn/15/21-15-0017-01-MuGM-sb-recirc-2-commentary-file.csv</a:t>
            </a:r>
            <a:endParaRPr lang="en-US" sz="2400" dirty="0" smtClean="0">
              <a:solidFill>
                <a:schemeClr val="tx1"/>
              </a:solidFill>
            </a:endParaRPr>
          </a:p>
          <a:p>
            <a:pPr marL="744538" lvl="1" indent="-287338" algn="l">
              <a:defRPr/>
            </a:pPr>
            <a:endParaRPr lang="en-US" altLang="ja-JP" sz="2400" dirty="0" smtClean="0">
              <a:solidFill>
                <a:schemeClr val="tx1"/>
              </a:solidFill>
            </a:endParaRP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Slide </a:t>
            </a:r>
            <a:fld id="{9CC33EA7-631C-421E-9DA9-BCA0BC00C0D0}" type="slidenum">
              <a:rPr lang="en-US" smtClean="0"/>
              <a:pPr>
                <a:defRPr/>
              </a:pPr>
              <a:t>3</a:t>
            </a:fld>
            <a:endParaRPr 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Subir Das, Chair IEEE 802.21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09600"/>
            <a:ext cx="8610600" cy="457200"/>
          </a:xfrm>
          <a:noFill/>
        </p:spPr>
        <p:txBody>
          <a:bodyPr/>
          <a:lstStyle/>
          <a:p>
            <a:pPr eaLnBrk="1" hangingPunct="1"/>
            <a:r>
              <a:rPr lang="en-US" sz="2400" dirty="0" smtClean="0"/>
              <a:t>Comment and Resolution Details (SB Re-Circ#2)</a:t>
            </a:r>
          </a:p>
        </p:txBody>
      </p:sp>
      <p:sp>
        <p:nvSpPr>
          <p:cNvPr id="491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04234982-CE09-4C26-9D41-E91090343600}" type="slidenum">
              <a:rPr lang="en-US" sz="1200" b="0">
                <a:solidFill>
                  <a:schemeClr val="tx1"/>
                </a:solidFill>
              </a:rPr>
              <a:pPr/>
              <a:t>4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49158" name="Rectangle 8"/>
          <p:cNvSpPr>
            <a:spLocks noChangeArrowheads="1"/>
          </p:cNvSpPr>
          <p:nvPr/>
        </p:nvSpPr>
        <p:spPr bwMode="auto">
          <a:xfrm>
            <a:off x="533400" y="1066800"/>
            <a:ext cx="8229600" cy="53245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marL="341313" indent="-341313" algn="l">
              <a:defRPr/>
            </a:pPr>
            <a:r>
              <a:rPr lang="en-US" sz="2000" dirty="0">
                <a:solidFill>
                  <a:schemeClr val="tx1"/>
                </a:solidFill>
              </a:rPr>
              <a:t>Commenter: </a:t>
            </a:r>
            <a:r>
              <a:rPr lang="en-US" sz="2000" dirty="0" err="1">
                <a:solidFill>
                  <a:schemeClr val="tx1"/>
                </a:solidFill>
              </a:rPr>
              <a:t>Gillooly</a:t>
            </a:r>
            <a:r>
              <a:rPr lang="en-US" sz="2000" dirty="0">
                <a:solidFill>
                  <a:schemeClr val="tx1"/>
                </a:solidFill>
              </a:rPr>
              <a:t> </a:t>
            </a:r>
            <a:r>
              <a:rPr lang="en-US" sz="2000" dirty="0" smtClean="0">
                <a:solidFill>
                  <a:schemeClr val="tx1"/>
                </a:solidFill>
              </a:rPr>
              <a:t>Gregory (</a:t>
            </a:r>
            <a:r>
              <a:rPr lang="en-US" sz="2000" dirty="0" err="1" smtClean="0">
                <a:solidFill>
                  <a:schemeClr val="tx1"/>
                </a:solidFill>
              </a:rPr>
              <a:t>Aclara</a:t>
            </a:r>
            <a:r>
              <a:rPr lang="en-US" sz="2000" dirty="0" smtClean="0">
                <a:solidFill>
                  <a:schemeClr val="tx1"/>
                </a:solidFill>
              </a:rPr>
              <a:t>)</a:t>
            </a:r>
          </a:p>
          <a:p>
            <a:pPr marL="341313" indent="-341313" algn="l"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Comment (General):</a:t>
            </a:r>
          </a:p>
          <a:p>
            <a:pPr marL="341313" indent="-341313" algn="l">
              <a:defRPr/>
            </a:pPr>
            <a:r>
              <a:rPr lang="en-US" altLang="ja-JP" sz="2000" b="0" dirty="0"/>
              <a:t>In the table entry </a:t>
            </a:r>
            <a:r>
              <a:rPr lang="en-US" altLang="ja-JP" sz="2000" b="0" dirty="0" err="1"/>
              <a:t>LinkActionExecutionDelay</a:t>
            </a:r>
            <a:r>
              <a:rPr lang="en-US" altLang="ja-JP" sz="2000" b="0" dirty="0"/>
              <a:t>, what is the behavior in the case of group operation?  I assume No Delay.</a:t>
            </a:r>
            <a:r>
              <a:rPr lang="en-US" altLang="ja-JP" sz="2000" dirty="0"/>
              <a:t> </a:t>
            </a:r>
            <a:endParaRPr lang="en-US" altLang="ja-JP" sz="2000" dirty="0" smtClean="0"/>
          </a:p>
          <a:p>
            <a:pPr marL="341313" indent="-341313" algn="l"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Suggested </a:t>
            </a:r>
            <a:r>
              <a:rPr lang="en-US" sz="2000" dirty="0">
                <a:solidFill>
                  <a:schemeClr val="tx1"/>
                </a:solidFill>
              </a:rPr>
              <a:t>remedy</a:t>
            </a:r>
            <a:r>
              <a:rPr lang="en-US" sz="2000" b="0" dirty="0" smtClean="0">
                <a:solidFill>
                  <a:schemeClr val="tx1"/>
                </a:solidFill>
              </a:rPr>
              <a:t>: </a:t>
            </a:r>
            <a:r>
              <a:rPr lang="en-US" altLang="ja-JP" sz="2000" b="0" dirty="0"/>
              <a:t>Explicitly state behavior in case of group operation.</a:t>
            </a:r>
            <a:r>
              <a:rPr lang="en-US" altLang="ja-JP" sz="2000" dirty="0"/>
              <a:t> </a:t>
            </a:r>
            <a:r>
              <a:rPr lang="en-US" altLang="ja-JP" sz="2000" dirty="0" smtClean="0"/>
              <a:t> </a:t>
            </a:r>
            <a:endParaRPr lang="en-US" sz="2000" dirty="0">
              <a:solidFill>
                <a:schemeClr val="tx1"/>
              </a:solidFill>
            </a:endParaRPr>
          </a:p>
          <a:p>
            <a:pPr marL="341313" indent="-341313" algn="l"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Commenter’s position: Approve;  Must not be satisfied </a:t>
            </a:r>
          </a:p>
          <a:p>
            <a:pPr marL="341313" indent="-341313" algn="l">
              <a:defRPr/>
            </a:pPr>
            <a:endParaRPr lang="en-US" sz="2000" dirty="0" smtClean="0">
              <a:solidFill>
                <a:schemeClr val="tx1"/>
              </a:solidFill>
            </a:endParaRPr>
          </a:p>
          <a:p>
            <a:pPr marL="341313" indent="-341313" algn="l"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Resolution </a:t>
            </a:r>
            <a:r>
              <a:rPr lang="en-US" sz="2000" dirty="0">
                <a:solidFill>
                  <a:schemeClr val="tx1"/>
                </a:solidFill>
              </a:rPr>
              <a:t>Status</a:t>
            </a:r>
            <a:r>
              <a:rPr lang="en-US" sz="2000" dirty="0" smtClean="0">
                <a:solidFill>
                  <a:schemeClr val="tx1"/>
                </a:solidFill>
              </a:rPr>
              <a:t>: Rejected</a:t>
            </a:r>
            <a:endParaRPr lang="en-US" sz="2000" dirty="0">
              <a:solidFill>
                <a:schemeClr val="tx1"/>
              </a:solidFill>
            </a:endParaRPr>
          </a:p>
          <a:p>
            <a:pPr marL="341313" indent="-341313" algn="l">
              <a:defRPr/>
            </a:pPr>
            <a:r>
              <a:rPr lang="en-US" sz="2000" dirty="0" smtClean="0">
                <a:solidFill>
                  <a:schemeClr val="tx1"/>
                </a:solidFill>
              </a:rPr>
              <a:t>Disposition Details: </a:t>
            </a:r>
            <a:r>
              <a:rPr lang="en-US" sz="2000" b="0" dirty="0" smtClean="0">
                <a:solidFill>
                  <a:schemeClr val="tx1"/>
                </a:solidFill>
              </a:rPr>
              <a:t>This </a:t>
            </a:r>
            <a:r>
              <a:rPr lang="en-US" sz="2000" b="0" dirty="0">
                <a:solidFill>
                  <a:schemeClr val="tx1"/>
                </a:solidFill>
              </a:rPr>
              <a:t>comment is not based on the changed portions of the balloted proposed </a:t>
            </a:r>
            <a:r>
              <a:rPr lang="en-US" sz="2000" b="0" dirty="0" smtClean="0">
                <a:solidFill>
                  <a:schemeClr val="tx1"/>
                </a:solidFill>
              </a:rPr>
              <a:t>standard. </a:t>
            </a:r>
            <a:r>
              <a:rPr lang="en-US" sz="2000" b="0" dirty="0">
                <a:solidFill>
                  <a:schemeClr val="tx1"/>
                </a:solidFill>
              </a:rPr>
              <a:t>Per </a:t>
            </a:r>
            <a:r>
              <a:rPr lang="en-US" sz="2000" b="0" dirty="0" smtClean="0">
                <a:solidFill>
                  <a:schemeClr val="tx1"/>
                </a:solidFill>
              </a:rPr>
              <a:t> </a:t>
            </a:r>
            <a:r>
              <a:rPr lang="en-US" sz="2000" b="0" dirty="0">
                <a:solidFill>
                  <a:schemeClr val="tx1"/>
                </a:solidFill>
              </a:rPr>
              <a:t>5.4.3.3 of IEEE-SA Standards Board Operations </a:t>
            </a:r>
            <a:r>
              <a:rPr lang="en-US" sz="2000" b="0" dirty="0" smtClean="0">
                <a:solidFill>
                  <a:schemeClr val="tx1"/>
                </a:solidFill>
              </a:rPr>
              <a:t>Manual, “</a:t>
            </a:r>
            <a:r>
              <a:rPr lang="en-US" sz="2000" dirty="0" smtClean="0">
                <a:solidFill>
                  <a:schemeClr val="tx1"/>
                </a:solidFill>
              </a:rPr>
              <a:t>portions </a:t>
            </a:r>
            <a:r>
              <a:rPr lang="en-US" sz="2000" dirty="0">
                <a:solidFill>
                  <a:schemeClr val="tx1"/>
                </a:solidFill>
              </a:rPr>
              <a:t>of the balloted proposed standard affected by the changes, or portions of the </a:t>
            </a:r>
            <a:r>
              <a:rPr lang="en-US" sz="2000" dirty="0" smtClean="0">
                <a:solidFill>
                  <a:schemeClr val="tx1"/>
                </a:solidFill>
              </a:rPr>
              <a:t>balloted proposed </a:t>
            </a:r>
            <a:r>
              <a:rPr lang="en-US" sz="2000" dirty="0">
                <a:solidFill>
                  <a:schemeClr val="tx1"/>
                </a:solidFill>
              </a:rPr>
              <a:t>standard that are the subject of unresolved comments associated with Do Not Approve </a:t>
            </a:r>
            <a:r>
              <a:rPr lang="en-US" sz="2000" dirty="0" smtClean="0">
                <a:solidFill>
                  <a:schemeClr val="tx1"/>
                </a:solidFill>
              </a:rPr>
              <a:t>votes”.</a:t>
            </a:r>
            <a:r>
              <a:rPr lang="en-US" sz="2000" b="0" dirty="0" smtClean="0">
                <a:solidFill>
                  <a:schemeClr val="tx1"/>
                </a:solidFill>
              </a:rPr>
              <a:t> </a:t>
            </a:r>
          </a:p>
          <a:p>
            <a:pPr marL="341313" indent="-341313" algn="l">
              <a:defRPr/>
            </a:pPr>
            <a:r>
              <a:rPr lang="en-US" sz="2000" b="0" dirty="0">
                <a:solidFill>
                  <a:schemeClr val="tx1"/>
                </a:solidFill>
              </a:rPr>
              <a:t> </a:t>
            </a:r>
            <a:r>
              <a:rPr lang="en-US" sz="2000" b="0" dirty="0" smtClean="0">
                <a:solidFill>
                  <a:schemeClr val="tx1"/>
                </a:solidFill>
              </a:rPr>
              <a:t>    Despite </a:t>
            </a:r>
            <a:r>
              <a:rPr lang="en-US" sz="2000" b="0" dirty="0">
                <a:solidFill>
                  <a:schemeClr val="tx1"/>
                </a:solidFill>
              </a:rPr>
              <a:t>of above, the WG </a:t>
            </a:r>
            <a:r>
              <a:rPr lang="en-US" sz="2000" b="0" dirty="0" smtClean="0">
                <a:solidFill>
                  <a:schemeClr val="tx1"/>
                </a:solidFill>
              </a:rPr>
              <a:t>discussed </a:t>
            </a:r>
            <a:r>
              <a:rPr lang="en-US" sz="2000" b="0" dirty="0">
                <a:solidFill>
                  <a:schemeClr val="tx1"/>
                </a:solidFill>
              </a:rPr>
              <a:t>the comment, and concluded that the comment is not valid since </a:t>
            </a:r>
            <a:r>
              <a:rPr lang="en-US" sz="2000" b="0" dirty="0" smtClean="0">
                <a:solidFill>
                  <a:schemeClr val="tx1"/>
                </a:solidFill>
              </a:rPr>
              <a:t>the text in description column </a:t>
            </a:r>
            <a:r>
              <a:rPr lang="en-US" sz="2000" b="0" dirty="0" smtClean="0">
                <a:solidFill>
                  <a:schemeClr val="tx1"/>
                </a:solidFill>
              </a:rPr>
              <a:t>clearly </a:t>
            </a:r>
            <a:r>
              <a:rPr lang="en-US" sz="2000" b="0" dirty="0" smtClean="0">
                <a:solidFill>
                  <a:schemeClr val="tx1"/>
                </a:solidFill>
              </a:rPr>
              <a:t>mentions "</a:t>
            </a:r>
            <a:r>
              <a:rPr lang="en-US" sz="2000" b="0" dirty="0">
                <a:solidFill>
                  <a:schemeClr val="tx1"/>
                </a:solidFill>
              </a:rPr>
              <a:t>This parameter shall be used for non-group operation."</a:t>
            </a:r>
            <a:endParaRPr lang="en-US" sz="2000" b="0" dirty="0" smtClean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 smtClean="0"/>
              <a:t>Slide </a:t>
            </a:r>
            <a:fld id="{9CC33EA7-631C-421E-9DA9-BCA0BC00C0D0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Subir Das, Chair IEEE 802.21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200" b="0">
                <a:solidFill>
                  <a:srgbClr val="000000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rgbClr val="000000"/>
                </a:solidFill>
              </a:rPr>
              <a:pPr algn="l"/>
              <a:t>5</a:t>
            </a:fld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533400" y="762000"/>
            <a:ext cx="7772400" cy="685800"/>
          </a:xfrm>
        </p:spPr>
        <p:txBody>
          <a:bodyPr/>
          <a:lstStyle/>
          <a:p>
            <a:r>
              <a:rPr lang="en-US" dirty="0" smtClean="0"/>
              <a:t>WG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84866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/>
            <a:r>
              <a:rPr lang="en-US" sz="2400" b="0" dirty="0" smtClean="0">
                <a:solidFill>
                  <a:srgbClr val="000000"/>
                </a:solidFill>
              </a:rPr>
              <a:t>Approve  the CSD for IEEE 802.21d in document number DCN: 21-12-0017-01-0000-group-management-5c.pdf </a:t>
            </a:r>
          </a:p>
          <a:p>
            <a:pPr algn="l">
              <a:tabLst>
                <a:tab pos="1271588" algn="l"/>
              </a:tabLst>
              <a:defRPr/>
            </a:pPr>
            <a:endParaRPr lang="en-US" sz="2000" b="0" dirty="0" smtClean="0">
              <a:solidFill>
                <a:srgbClr val="000000"/>
              </a:solidFill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b="0" dirty="0" smtClean="0">
                <a:solidFill>
                  <a:srgbClr val="000000"/>
                </a:solidFill>
                <a:ea typeface="PMingLiU" charset="-120"/>
              </a:rPr>
              <a:t>Moved by:  Yoshihiro Ohba </a:t>
            </a:r>
            <a:endParaRPr lang="en-US" sz="1050" b="0" dirty="0" smtClean="0">
              <a:solidFill>
                <a:srgbClr val="000000"/>
              </a:solidFill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b="0" dirty="0" smtClean="0">
                <a:solidFill>
                  <a:srgbClr val="000000"/>
                </a:solidFill>
                <a:ea typeface="PMingLiU" charset="-120"/>
              </a:rPr>
              <a:t>Seconded by : Lily Chen </a:t>
            </a:r>
          </a:p>
          <a:p>
            <a:pPr algn="l">
              <a:tabLst>
                <a:tab pos="1271588" algn="l"/>
              </a:tabLst>
              <a:defRPr/>
            </a:pPr>
            <a:endParaRPr lang="en-US" altLang="zh-HK" sz="2000" b="0" dirty="0">
              <a:solidFill>
                <a:srgbClr val="000000"/>
              </a:solidFill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For:   07</a:t>
            </a:r>
            <a:endParaRPr lang="en-US" altLang="zh-HK" sz="1050" b="0" dirty="0" smtClean="0">
              <a:solidFill>
                <a:srgbClr val="000000"/>
              </a:solidFill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Against: 0</a:t>
            </a: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Abstain: 0</a:t>
            </a:r>
            <a:endParaRPr lang="en-US" altLang="zh-HK" sz="1050" b="0" dirty="0" smtClean="0">
              <a:solidFill>
                <a:srgbClr val="000000"/>
              </a:solidFill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b="0" dirty="0" smtClean="0">
              <a:solidFill>
                <a:srgbClr val="000000"/>
              </a:solidFill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Motion  Passes </a:t>
            </a:r>
            <a:endParaRPr lang="en-US" altLang="zh-HK" sz="4000" b="0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sldNum" sz="quarter" idx="12"/>
          </p:nvPr>
        </p:nvSpPr>
        <p:spPr>
          <a:xfrm>
            <a:off x="6878318" y="6553200"/>
            <a:ext cx="1707199" cy="169277"/>
          </a:xfrm>
        </p:spPr>
        <p:txBody>
          <a:bodyPr/>
          <a:lstStyle/>
          <a:p>
            <a:pPr>
              <a:defRPr/>
            </a:pPr>
            <a:r>
              <a:rPr lang="en-US" sz="1100" dirty="0" smtClean="0">
                <a:solidFill>
                  <a:srgbClr val="000000"/>
                </a:solidFill>
              </a:rPr>
              <a:t>Subir Das, Chair IEEE 802.21</a:t>
            </a:r>
            <a:endParaRPr lang="en-US" sz="11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1202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200" b="0">
                <a:solidFill>
                  <a:srgbClr val="000000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rgbClr val="000000"/>
                </a:solidFill>
              </a:rPr>
              <a:pPr algn="l"/>
              <a:t>6</a:t>
            </a:fld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533400" y="762000"/>
            <a:ext cx="7772400" cy="685800"/>
          </a:xfrm>
        </p:spPr>
        <p:txBody>
          <a:bodyPr/>
          <a:lstStyle/>
          <a:p>
            <a:r>
              <a:rPr lang="en-US" dirty="0" smtClean="0"/>
              <a:t>WG Motion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sldNum" sz="quarter" idx="12"/>
          </p:nvPr>
        </p:nvSpPr>
        <p:spPr>
          <a:xfrm>
            <a:off x="6878318" y="6553200"/>
            <a:ext cx="1707199" cy="169277"/>
          </a:xfrm>
        </p:spPr>
        <p:txBody>
          <a:bodyPr/>
          <a:lstStyle/>
          <a:p>
            <a:pPr>
              <a:defRPr/>
            </a:pPr>
            <a:r>
              <a:rPr lang="en-US" sz="1100" dirty="0" smtClean="0">
                <a:solidFill>
                  <a:srgbClr val="000000"/>
                </a:solidFill>
              </a:rPr>
              <a:t>Subir Das, Chair IEEE 802.21</a:t>
            </a:r>
            <a:endParaRPr lang="en-US" sz="1100" dirty="0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04800" y="1422450"/>
            <a:ext cx="86106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0988" lvl="0" indent="-280988" algn="l" defTabSz="762000">
              <a:lnSpc>
                <a:spcPct val="90000"/>
              </a:lnSpc>
              <a:spcBef>
                <a:spcPct val="40000"/>
              </a:spcBef>
              <a:buClr>
                <a:srgbClr val="618FFD"/>
              </a:buClr>
              <a:buFontTx/>
              <a:buChar char="•"/>
              <a:tabLst>
                <a:tab pos="1271588" algn="l"/>
              </a:tabLst>
            </a:pPr>
            <a:r>
              <a:rPr lang="en-GB" altLang="ja-JP" sz="2400" b="0" kern="0" dirty="0">
                <a:solidFill>
                  <a:srgbClr val="000000"/>
                </a:solidFill>
                <a:latin typeface="Times"/>
                <a:ea typeface="PMingLiU" panose="02020500000000000000" pitchFamily="18" charset="-120"/>
              </a:rPr>
              <a:t>Move to authorize</a:t>
            </a:r>
            <a:r>
              <a:rPr lang="en-US" altLang="ko-KR" sz="2400" b="0" kern="0" dirty="0">
                <a:solidFill>
                  <a:srgbClr val="000000"/>
                </a:solidFill>
                <a:latin typeface="Times"/>
                <a:ea typeface="Gulim" panose="020B0600000101010101" pitchFamily="34" charset="-127"/>
              </a:rPr>
              <a:t> the P802.21 WG Chair to ask 802 EC for approval of P802.21d/D8 to be sent to </a:t>
            </a:r>
            <a:r>
              <a:rPr lang="en-US" altLang="ko-KR" sz="2400" b="0" kern="0" dirty="0" err="1">
                <a:solidFill>
                  <a:srgbClr val="000000"/>
                </a:solidFill>
                <a:latin typeface="Times"/>
                <a:ea typeface="Gulim" panose="020B0600000101010101" pitchFamily="34" charset="-127"/>
              </a:rPr>
              <a:t>RevCom</a:t>
            </a:r>
            <a:r>
              <a:rPr lang="en-US" altLang="ko-KR" sz="2400" b="0" kern="0" dirty="0">
                <a:solidFill>
                  <a:srgbClr val="000000"/>
                </a:solidFill>
                <a:latin typeface="Times"/>
                <a:ea typeface="Gulim" panose="020B0600000101010101" pitchFamily="34" charset="-127"/>
              </a:rPr>
              <a:t>.</a:t>
            </a:r>
            <a:endParaRPr lang="en-GB" altLang="ja-JP" sz="2400" b="0" kern="0" dirty="0">
              <a:solidFill>
                <a:srgbClr val="000000"/>
              </a:solidFill>
              <a:latin typeface="Times"/>
              <a:ea typeface="PMingLiU" panose="02020500000000000000" pitchFamily="18" charset="-120"/>
            </a:endParaRPr>
          </a:p>
          <a:p>
            <a:pPr marL="280988" lvl="0" indent="-280988" algn="l" defTabSz="762000">
              <a:lnSpc>
                <a:spcPct val="90000"/>
              </a:lnSpc>
              <a:spcBef>
                <a:spcPct val="40000"/>
              </a:spcBef>
              <a:buClr>
                <a:srgbClr val="618FFD"/>
              </a:buClr>
              <a:buFontTx/>
              <a:buChar char="•"/>
              <a:tabLst>
                <a:tab pos="1271588" algn="l"/>
              </a:tabLst>
            </a:pPr>
            <a:endParaRPr kumimoji="1" lang="en-US" altLang="ja-JP" sz="2400" b="0" kern="0" dirty="0">
              <a:solidFill>
                <a:srgbClr val="000000"/>
              </a:solidFill>
              <a:latin typeface="Times"/>
              <a:ea typeface="ＭＳ Ｐゴシック" panose="020B0600070205080204" pitchFamily="34" charset="-128"/>
            </a:endParaRPr>
          </a:p>
          <a:p>
            <a:pPr marL="280988" lvl="0" indent="-280988" algn="l" defTabSz="762000">
              <a:lnSpc>
                <a:spcPct val="90000"/>
              </a:lnSpc>
              <a:spcBef>
                <a:spcPct val="40000"/>
              </a:spcBef>
              <a:buClr>
                <a:srgbClr val="618FFD"/>
              </a:buClr>
              <a:buFontTx/>
              <a:buChar char="•"/>
              <a:tabLst>
                <a:tab pos="1271588" algn="l"/>
              </a:tabLst>
            </a:pPr>
            <a:r>
              <a:rPr kumimoji="1" lang="en-US" altLang="ja-JP" sz="2400" b="0" kern="0" dirty="0">
                <a:solidFill>
                  <a:srgbClr val="000000"/>
                </a:solidFill>
                <a:latin typeface="Times"/>
                <a:ea typeface="ＭＳ Ｐゴシック" panose="020B0600070205080204" pitchFamily="34" charset="-128"/>
              </a:rPr>
              <a:t>Moved by: Yoshihiro Ohba</a:t>
            </a:r>
          </a:p>
          <a:p>
            <a:pPr marL="280988" lvl="0" indent="-280988" algn="l" defTabSz="762000">
              <a:lnSpc>
                <a:spcPct val="90000"/>
              </a:lnSpc>
              <a:spcBef>
                <a:spcPct val="40000"/>
              </a:spcBef>
              <a:buClr>
                <a:srgbClr val="618FFD"/>
              </a:buClr>
              <a:buFontTx/>
              <a:buChar char="•"/>
              <a:tabLst>
                <a:tab pos="1271588" algn="l"/>
              </a:tabLst>
            </a:pPr>
            <a:r>
              <a:rPr kumimoji="1" lang="en-US" altLang="ja-JP" sz="2400" b="0" kern="0" dirty="0">
                <a:solidFill>
                  <a:srgbClr val="000000"/>
                </a:solidFill>
                <a:latin typeface="Times"/>
                <a:ea typeface="ＭＳ Ｐゴシック" panose="020B0600070205080204" pitchFamily="34" charset="-128"/>
              </a:rPr>
              <a:t>Seconded by: Antonio de la Oliva</a:t>
            </a:r>
          </a:p>
          <a:p>
            <a:pPr marL="280988" lvl="0" indent="-280988" algn="l" defTabSz="762000">
              <a:lnSpc>
                <a:spcPct val="90000"/>
              </a:lnSpc>
              <a:spcBef>
                <a:spcPct val="40000"/>
              </a:spcBef>
              <a:buClr>
                <a:srgbClr val="618FFD"/>
              </a:buClr>
              <a:buFontTx/>
              <a:buChar char="•"/>
              <a:tabLst>
                <a:tab pos="1271588" algn="l"/>
              </a:tabLst>
            </a:pPr>
            <a:endParaRPr kumimoji="1" lang="en-US" altLang="ja-JP" sz="2400" b="0" kern="0" dirty="0">
              <a:solidFill>
                <a:srgbClr val="000000"/>
              </a:solidFill>
              <a:latin typeface="Times"/>
              <a:ea typeface="ＭＳ Ｐゴシック" panose="020B0600070205080204" pitchFamily="34" charset="-128"/>
            </a:endParaRPr>
          </a:p>
          <a:p>
            <a:pPr marL="280988" lvl="0" indent="-280988" algn="l" defTabSz="762000">
              <a:lnSpc>
                <a:spcPct val="90000"/>
              </a:lnSpc>
              <a:spcBef>
                <a:spcPct val="40000"/>
              </a:spcBef>
              <a:buClr>
                <a:srgbClr val="618FFD"/>
              </a:buClr>
              <a:buFontTx/>
              <a:buChar char="•"/>
              <a:tabLst>
                <a:tab pos="1271588" algn="l"/>
              </a:tabLst>
            </a:pPr>
            <a:r>
              <a:rPr kumimoji="1" lang="en-US" altLang="ja-JP" sz="2400" b="0" kern="0" dirty="0">
                <a:solidFill>
                  <a:srgbClr val="000000"/>
                </a:solidFill>
                <a:latin typeface="Times"/>
                <a:ea typeface="ＭＳ Ｐゴシック" panose="020B0600070205080204" pitchFamily="34" charset="-128"/>
              </a:rPr>
              <a:t>Yes: 07</a:t>
            </a:r>
          </a:p>
          <a:p>
            <a:pPr marL="280988" lvl="0" indent="-280988" algn="l" defTabSz="762000">
              <a:lnSpc>
                <a:spcPct val="90000"/>
              </a:lnSpc>
              <a:spcBef>
                <a:spcPct val="40000"/>
              </a:spcBef>
              <a:buClr>
                <a:srgbClr val="618FFD"/>
              </a:buClr>
              <a:buFontTx/>
              <a:buChar char="•"/>
              <a:tabLst>
                <a:tab pos="1271588" algn="l"/>
              </a:tabLst>
            </a:pPr>
            <a:r>
              <a:rPr kumimoji="1" lang="en-US" altLang="ja-JP" sz="2400" b="0" kern="0" dirty="0">
                <a:solidFill>
                  <a:srgbClr val="000000"/>
                </a:solidFill>
                <a:latin typeface="Times"/>
                <a:ea typeface="ＭＳ Ｐゴシック" panose="020B0600070205080204" pitchFamily="34" charset="-128"/>
              </a:rPr>
              <a:t>No: 00</a:t>
            </a:r>
          </a:p>
          <a:p>
            <a:pPr marL="280988" lvl="0" indent="-280988" algn="l" defTabSz="762000">
              <a:lnSpc>
                <a:spcPct val="90000"/>
              </a:lnSpc>
              <a:spcBef>
                <a:spcPct val="40000"/>
              </a:spcBef>
              <a:buClr>
                <a:srgbClr val="618FFD"/>
              </a:buClr>
              <a:buFontTx/>
              <a:buChar char="•"/>
              <a:tabLst>
                <a:tab pos="1271588" algn="l"/>
              </a:tabLst>
            </a:pPr>
            <a:r>
              <a:rPr kumimoji="1" lang="en-US" altLang="ja-JP" sz="2400" b="0" kern="0" dirty="0">
                <a:solidFill>
                  <a:srgbClr val="000000"/>
                </a:solidFill>
                <a:latin typeface="Times"/>
                <a:ea typeface="ＭＳ Ｐゴシック" panose="020B0600070205080204" pitchFamily="34" charset="-128"/>
              </a:rPr>
              <a:t>Abstain: 00</a:t>
            </a:r>
          </a:p>
          <a:p>
            <a:pPr marL="280988" lvl="0" indent="-280988" algn="l" defTabSz="762000">
              <a:lnSpc>
                <a:spcPct val="90000"/>
              </a:lnSpc>
              <a:spcBef>
                <a:spcPct val="40000"/>
              </a:spcBef>
              <a:buClr>
                <a:srgbClr val="618FFD"/>
              </a:buClr>
              <a:buFontTx/>
              <a:buChar char="•"/>
              <a:tabLst>
                <a:tab pos="1271588" algn="l"/>
              </a:tabLst>
            </a:pPr>
            <a:endParaRPr kumimoji="1" lang="en-US" altLang="ja-JP" sz="2400" b="0" kern="0" dirty="0">
              <a:solidFill>
                <a:srgbClr val="000000"/>
              </a:solidFill>
              <a:latin typeface="Times"/>
              <a:ea typeface="ＭＳ Ｐゴシック" panose="020B0600070205080204" pitchFamily="34" charset="-128"/>
            </a:endParaRPr>
          </a:p>
          <a:p>
            <a:pPr marL="280988" lvl="0" indent="-280988" algn="l" defTabSz="762000">
              <a:lnSpc>
                <a:spcPct val="90000"/>
              </a:lnSpc>
              <a:spcBef>
                <a:spcPct val="40000"/>
              </a:spcBef>
              <a:buClr>
                <a:srgbClr val="618FFD"/>
              </a:buClr>
              <a:buFontTx/>
              <a:buChar char="•"/>
              <a:tabLst>
                <a:tab pos="1271588" algn="l"/>
              </a:tabLst>
            </a:pPr>
            <a:r>
              <a:rPr kumimoji="1" lang="en-US" altLang="ja-JP" sz="2400" b="0" kern="0" dirty="0">
                <a:solidFill>
                  <a:srgbClr val="000000"/>
                </a:solidFill>
                <a:latin typeface="Times"/>
                <a:ea typeface="ＭＳ Ｐゴシック" panose="020B0600070205080204" pitchFamily="34" charset="-128"/>
              </a:rPr>
              <a:t>Result: Passes</a:t>
            </a:r>
            <a:endParaRPr kumimoji="1" lang="ja-JP" altLang="en-US" sz="2400" b="0" kern="0" dirty="0">
              <a:solidFill>
                <a:srgbClr val="000000"/>
              </a:solidFill>
              <a:latin typeface="Times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8205697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6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pPr algn="l"/>
            <a:r>
              <a:rPr lang="en-US" sz="1200" b="0">
                <a:solidFill>
                  <a:srgbClr val="000000"/>
                </a:solidFill>
              </a:rPr>
              <a:t>Slide </a:t>
            </a:r>
            <a:fld id="{57481422-3CF1-440D-B52D-9D01E0AA829E}" type="slidenum">
              <a:rPr lang="en-US" sz="1200" b="0">
                <a:solidFill>
                  <a:srgbClr val="000000"/>
                </a:solidFill>
              </a:rPr>
              <a:pPr algn="l"/>
              <a:t>7</a:t>
            </a:fld>
            <a:endParaRPr lang="en-US" sz="1200" b="0">
              <a:solidFill>
                <a:srgbClr val="000000"/>
              </a:solidFill>
            </a:endParaRPr>
          </a:p>
        </p:txBody>
      </p:sp>
      <p:sp>
        <p:nvSpPr>
          <p:cNvPr id="23558" name="Title 6"/>
          <p:cNvSpPr>
            <a:spLocks noGrp="1"/>
          </p:cNvSpPr>
          <p:nvPr>
            <p:ph type="title"/>
          </p:nvPr>
        </p:nvSpPr>
        <p:spPr>
          <a:xfrm>
            <a:off x="533400" y="762000"/>
            <a:ext cx="7772400" cy="685800"/>
          </a:xfrm>
        </p:spPr>
        <p:txBody>
          <a:bodyPr/>
          <a:lstStyle/>
          <a:p>
            <a:r>
              <a:rPr lang="en-US" dirty="0" smtClean="0"/>
              <a:t>EC Motion</a:t>
            </a:r>
          </a:p>
        </p:txBody>
      </p:sp>
      <p:sp>
        <p:nvSpPr>
          <p:cNvPr id="22535" name="Rectangle 7"/>
          <p:cNvSpPr>
            <a:spLocks noChangeArrowheads="1"/>
          </p:cNvSpPr>
          <p:nvPr/>
        </p:nvSpPr>
        <p:spPr bwMode="auto">
          <a:xfrm>
            <a:off x="304800" y="1784866"/>
            <a:ext cx="8686800" cy="3601628"/>
          </a:xfrm>
          <a:prstGeom prst="rect">
            <a:avLst/>
          </a:prstGeom>
          <a:noFill/>
          <a:ln w="9525" cap="flat" cmpd="sng" algn="ctr">
            <a:noFill/>
            <a:prstDash val="solid"/>
            <a:miter lim="800000"/>
            <a:headEnd/>
            <a:tailEnd/>
          </a:ln>
          <a:effectLst/>
        </p:spPr>
        <p:txBody>
          <a:bodyPr wrap="square" lIns="92075" tIns="46038" rIns="92075" bIns="46038" anchor="ctr">
            <a:spAutoFit/>
          </a:bodyPr>
          <a:lstStyle/>
          <a:p>
            <a:pPr algn="l"/>
            <a:r>
              <a:rPr lang="en-US" sz="2400" b="0" dirty="0" smtClean="0">
                <a:solidFill>
                  <a:srgbClr val="000000"/>
                </a:solidFill>
              </a:rPr>
              <a:t>Approve  the CSD for IEEE 802.21d in document number DCN: 21-12-0017-01-0000-group-management-5c.pdf </a:t>
            </a:r>
          </a:p>
          <a:p>
            <a:pPr algn="l">
              <a:tabLst>
                <a:tab pos="1271588" algn="l"/>
              </a:tabLst>
              <a:defRPr/>
            </a:pPr>
            <a:endParaRPr lang="en-US" sz="2000" b="0" dirty="0" smtClean="0">
              <a:solidFill>
                <a:srgbClr val="000000"/>
              </a:solidFill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b="0" dirty="0" smtClean="0">
                <a:solidFill>
                  <a:srgbClr val="000000"/>
                </a:solidFill>
                <a:ea typeface="PMingLiU" charset="-120"/>
              </a:rPr>
              <a:t>Moved by:  </a:t>
            </a:r>
            <a:r>
              <a:rPr lang="en-US" sz="2000" b="0" dirty="0" err="1" smtClean="0">
                <a:solidFill>
                  <a:srgbClr val="000000"/>
                </a:solidFill>
                <a:ea typeface="PMingLiU" charset="-120"/>
              </a:rPr>
              <a:t>Subir</a:t>
            </a:r>
            <a:r>
              <a:rPr lang="en-US" sz="2000" b="0" dirty="0" smtClean="0">
                <a:solidFill>
                  <a:srgbClr val="000000"/>
                </a:solidFill>
                <a:ea typeface="PMingLiU" charset="-120"/>
              </a:rPr>
              <a:t> Das</a:t>
            </a:r>
            <a:endParaRPr lang="en-US" sz="1050" b="0" dirty="0" smtClean="0">
              <a:solidFill>
                <a:srgbClr val="000000"/>
              </a:solidFill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sz="2000" b="0" dirty="0" smtClean="0">
                <a:solidFill>
                  <a:srgbClr val="000000"/>
                </a:solidFill>
                <a:ea typeface="PMingLiU" charset="-120"/>
              </a:rPr>
              <a:t>Seconded by </a:t>
            </a:r>
            <a:r>
              <a:rPr lang="en-US" sz="2000" b="0" dirty="0" smtClean="0">
                <a:solidFill>
                  <a:srgbClr val="000000"/>
                </a:solidFill>
                <a:ea typeface="PMingLiU" charset="-120"/>
              </a:rPr>
              <a:t>: Steve Shellhammer</a:t>
            </a:r>
            <a:endParaRPr lang="en-US" sz="2000" b="0" dirty="0" smtClean="0">
              <a:solidFill>
                <a:srgbClr val="000000"/>
              </a:solidFill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b="0" dirty="0">
              <a:solidFill>
                <a:srgbClr val="000000"/>
              </a:solidFill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For:   </a:t>
            </a:r>
            <a:endParaRPr lang="en-US" altLang="zh-HK" sz="1050" b="0" dirty="0" smtClean="0">
              <a:solidFill>
                <a:srgbClr val="000000"/>
              </a:solidFill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Against: </a:t>
            </a: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Abstain: </a:t>
            </a:r>
            <a:endParaRPr lang="en-US" altLang="zh-HK" sz="1050" b="0" dirty="0" smtClean="0">
              <a:solidFill>
                <a:srgbClr val="000000"/>
              </a:solidFill>
            </a:endParaRPr>
          </a:p>
          <a:p>
            <a:pPr algn="l">
              <a:tabLst>
                <a:tab pos="1271588" algn="l"/>
              </a:tabLst>
              <a:defRPr/>
            </a:pPr>
            <a:endParaRPr lang="en-US" altLang="zh-HK" sz="2000" b="0" dirty="0" smtClean="0">
              <a:solidFill>
                <a:srgbClr val="000000"/>
              </a:solidFill>
              <a:ea typeface="PMingLiU" charset="-120"/>
            </a:endParaRPr>
          </a:p>
          <a:p>
            <a:pPr algn="l">
              <a:tabLst>
                <a:tab pos="1271588" algn="l"/>
              </a:tabLst>
              <a:defRPr/>
            </a:pPr>
            <a:r>
              <a:rPr lang="en-US" altLang="zh-HK" sz="2000" b="0" dirty="0" smtClean="0">
                <a:solidFill>
                  <a:srgbClr val="000000"/>
                </a:solidFill>
                <a:ea typeface="PMingLiU" charset="-120"/>
              </a:rPr>
              <a:t>Motion   </a:t>
            </a:r>
            <a:endParaRPr lang="en-US" altLang="zh-HK" sz="4000" b="0" dirty="0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sldNum" sz="quarter" idx="12"/>
          </p:nvPr>
        </p:nvSpPr>
        <p:spPr>
          <a:xfrm>
            <a:off x="6878318" y="6553200"/>
            <a:ext cx="1707199" cy="169277"/>
          </a:xfrm>
        </p:spPr>
        <p:txBody>
          <a:bodyPr/>
          <a:lstStyle/>
          <a:p>
            <a:pPr>
              <a:defRPr/>
            </a:pPr>
            <a:r>
              <a:rPr lang="en-US" sz="1100" b="0" dirty="0" smtClean="0"/>
              <a:t>Subir Das, Chair IEEE 802.21</a:t>
            </a:r>
            <a:endParaRPr lang="en-US" sz="1100" b="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3"/>
          <p:cNvSpPr>
            <a:spLocks noGrp="1" noChangeArrowheads="1"/>
          </p:cNvSpPr>
          <p:nvPr>
            <p:ph type="title"/>
          </p:nvPr>
        </p:nvSpPr>
        <p:spPr>
          <a:xfrm>
            <a:off x="228600" y="685800"/>
            <a:ext cx="8610600" cy="914400"/>
          </a:xfrm>
          <a:noFill/>
        </p:spPr>
        <p:txBody>
          <a:bodyPr/>
          <a:lstStyle/>
          <a:p>
            <a:pPr eaLnBrk="1" hangingPunct="1"/>
            <a:r>
              <a:rPr lang="en-US" sz="2800" dirty="0" smtClean="0"/>
              <a:t>EC Motion</a:t>
            </a:r>
          </a:p>
        </p:txBody>
      </p:sp>
      <p:sp>
        <p:nvSpPr>
          <p:cNvPr id="41988" name="Rectangle 5"/>
          <p:cNvSpPr>
            <a:spLocks noGrp="1" noChangeArrowheads="1"/>
          </p:cNvSpPr>
          <p:nvPr>
            <p:ph type="ftr" sz="quarter" idx="4294967295"/>
          </p:nvPr>
        </p:nvSpPr>
        <p:spPr>
          <a:xfrm>
            <a:off x="6572250" y="6475413"/>
            <a:ext cx="1971675" cy="182562"/>
          </a:xfrm>
          <a:prstGeom prst="rect">
            <a:avLst/>
          </a:prstGeom>
          <a:noFill/>
        </p:spPr>
        <p:txBody>
          <a:bodyPr/>
          <a:lstStyle/>
          <a:p>
            <a:r>
              <a:rPr lang="pt-BR" dirty="0" smtClean="0"/>
              <a:t>Subir Das, Chair IEEE 802.21</a:t>
            </a:r>
            <a:endParaRPr lang="en-US" dirty="0" smtClean="0"/>
          </a:p>
        </p:txBody>
      </p:sp>
      <p:sp>
        <p:nvSpPr>
          <p:cNvPr id="41989" name="Rectangle 6"/>
          <p:cNvSpPr txBox="1">
            <a:spLocks noGrp="1" noChangeArrowheads="1"/>
          </p:cNvSpPr>
          <p:nvPr/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0" tIns="0" rIns="0" bIns="0">
            <a:spAutoFit/>
          </a:bodyPr>
          <a:lstStyle/>
          <a:p>
            <a:r>
              <a:rPr lang="en-US" sz="1200" b="0">
                <a:solidFill>
                  <a:schemeClr val="tx1"/>
                </a:solidFill>
              </a:rPr>
              <a:t>Slide </a:t>
            </a:r>
            <a:fld id="{995B805C-BE44-492D-8F02-02564837A66E}" type="slidenum">
              <a:rPr lang="en-US" sz="1200" b="0">
                <a:solidFill>
                  <a:schemeClr val="tx1"/>
                </a:solidFill>
              </a:rPr>
              <a:pPr/>
              <a:t>8</a:t>
            </a:fld>
            <a:endParaRPr lang="en-US" sz="1200" b="0">
              <a:solidFill>
                <a:schemeClr val="tx1"/>
              </a:solidFill>
            </a:endParaRPr>
          </a:p>
        </p:txBody>
      </p:sp>
      <p:sp>
        <p:nvSpPr>
          <p:cNvPr id="51201" name="Rectangle 1"/>
          <p:cNvSpPr>
            <a:spLocks noChangeArrowheads="1"/>
          </p:cNvSpPr>
          <p:nvPr/>
        </p:nvSpPr>
        <p:spPr bwMode="auto">
          <a:xfrm>
            <a:off x="457200" y="1600200"/>
            <a:ext cx="8305800" cy="46474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IEEE 802 Executive Committee authorizes to forward P802.21d/D8 to IEEE SA </a:t>
            </a:r>
            <a:r>
              <a:rPr kumimoji="0" lang="en-GB" altLang="ja-JP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RevCom</a:t>
            </a:r>
            <a:r>
              <a:rPr kumimoji="0" lang="en-GB" altLang="ja-JP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.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ja-JP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Move: </a:t>
            </a:r>
            <a:r>
              <a:rPr kumimoji="0" lang="en-GB" altLang="ja-JP" sz="2800" b="0" i="0" u="none" strike="noStrike" cap="none" normalizeH="0" baseline="0" dirty="0" err="1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Subir</a:t>
            </a:r>
            <a:r>
              <a:rPr kumimoji="0" lang="en-GB" altLang="ja-JP" sz="2800" b="0" i="0" u="none" strike="noStrike" cap="none" normalizeH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Das 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Second: Steve Shellhammer 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GB" altLang="ja-JP" sz="2800" b="0" i="0" u="none" strike="noStrike" cap="none" normalizeH="0" baseline="0" dirty="0" smtClean="0">
              <a:ln>
                <a:noFill/>
              </a:ln>
              <a:solidFill>
                <a:srgbClr val="000000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For: 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Against:</a:t>
            </a: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Abstain: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ja-JP" sz="16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ja-JP" sz="2800" b="0" i="0" u="none" strike="noStrike" cap="none" normalizeH="0" baseline="0" dirty="0" smtClean="0">
                <a:ln>
                  <a:noFill/>
                </a:ln>
                <a:solidFill>
                  <a:srgbClr val="000000"/>
                </a:solidFill>
                <a:effectLst/>
                <a:latin typeface="Times New Roman" pitchFamily="18" charset="0"/>
                <a:ea typeface="MS Mincho" pitchFamily="49" charset="-128"/>
                <a:cs typeface="Times New Roman" pitchFamily="18" charset="0"/>
              </a:rPr>
              <a:t>Motion</a:t>
            </a:r>
            <a:endParaRPr kumimoji="0" lang="en-GB" altLang="ja-JP" sz="40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22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22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2075" tIns="46038" rIns="92075" bIns="46038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3200" b="1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22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22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22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802.11PowerPointTemplate-Landscape">
  <a:themeElements>
    <a:clrScheme name="802.11PowerPointTemplate-Landscape 1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802.11PowerPointTemplate-Landscape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.11PowerPointTemplate-Landscape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.11PowerPointTemplate-Landscape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.11PowerPointTemplate-Landscape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blank presentat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blank presentation">
      <a:majorFont>
        <a:latin typeface="Times New Roman"/>
        <a:ea typeface=""/>
        <a:cs typeface=""/>
      </a:majorFont>
      <a:minorFont>
        <a:latin typeface="Time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blank presentatio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blank presentatio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blank presentatio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6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35757</TotalTime>
  <Words>591</Words>
  <Application>Microsoft Office PowerPoint</Application>
  <PresentationFormat>On-screen Show (4:3)</PresentationFormat>
  <Paragraphs>135</Paragraphs>
  <Slides>8</Slides>
  <Notes>8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4</vt:i4>
      </vt:variant>
      <vt:variant>
        <vt:lpstr>Slide Titles</vt:lpstr>
      </vt:variant>
      <vt:variant>
        <vt:i4>8</vt:i4>
      </vt:variant>
    </vt:vector>
  </HeadingPairs>
  <TitlesOfParts>
    <vt:vector size="21" baseType="lpstr">
      <vt:lpstr>Gulim</vt:lpstr>
      <vt:lpstr>MS Mincho</vt:lpstr>
      <vt:lpstr>ＭＳ Ｐゴシック</vt:lpstr>
      <vt:lpstr>PMingLiU</vt:lpstr>
      <vt:lpstr>SimSun</vt:lpstr>
      <vt:lpstr>Arial</vt:lpstr>
      <vt:lpstr>Rotis Sans Serif for Nokia</vt:lpstr>
      <vt:lpstr>Times</vt:lpstr>
      <vt:lpstr>Times New Roman</vt:lpstr>
      <vt:lpstr>802-22-Submission</vt:lpstr>
      <vt:lpstr>802.11PowerPointTemplate-Landscape</vt:lpstr>
      <vt:lpstr>1_802.11PowerPointTemplate-Landscape</vt:lpstr>
      <vt:lpstr>2_blank presentation</vt:lpstr>
      <vt:lpstr>PowerPoint Presentation</vt:lpstr>
      <vt:lpstr>Sponsor Ballot Statistics </vt:lpstr>
      <vt:lpstr>Links to Sponsor Ballot Comments and Resolutions </vt:lpstr>
      <vt:lpstr>Comment and Resolution Details (SB Re-Circ#2)</vt:lpstr>
      <vt:lpstr>WG Motion</vt:lpstr>
      <vt:lpstr>WG Motion</vt:lpstr>
      <vt:lpstr>EC Motion</vt:lpstr>
      <vt:lpstr>EC Motion</vt:lpstr>
    </vt:vector>
  </TitlesOfParts>
  <Company>BAE Systems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Overview of IEEE 802.22 Standard</dc:title>
  <dc:creator>Apurva N. Mody</dc:creator>
  <cp:lastModifiedBy>Das, Subir</cp:lastModifiedBy>
  <cp:revision>511</cp:revision>
  <cp:lastPrinted>1998-02-10T13:28:06Z</cp:lastPrinted>
  <dcterms:created xsi:type="dcterms:W3CDTF">2004-12-19T20:30:52Z</dcterms:created>
  <dcterms:modified xsi:type="dcterms:W3CDTF">2015-03-13T13:51:10Z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(2)Jb+k64ZYbW0P/naL/E/ynQR1kPQKE0YjV07+a7jsTsnN6F1PYQ9vSV5UlTr7OUbnag1DvG9l_x000d_
mPQCf1X3UgUa2BLH+/zKfbN++FnW2aSY7y2UEc7O712raPWwSek5St5W3MDBx9B2CVE4TbDS_x000d_
Ssz1ZGkLxRq+2OxAZmLC4dO6nL1fOmlmItjVBT/yjzi29ckqz6wQcqEIMZEWf7FrBw+zpf5/_x000d_
mo0JUVUpkhHUptefON</vt:lpwstr>
  </property>
  <property fmtid="{D5CDD505-2E9C-101B-9397-08002B2CF9AE}" pid="3" name="_ms_pID_7253431">
    <vt:lpwstr>kUSouxT7WM/99dSWfxglkhGYNTVocKonPzxyLH/G92Hw==</vt:lpwstr>
  </property>
  <property fmtid="{D5CDD505-2E9C-101B-9397-08002B2CF9AE}" pid="4" name="sflag">
    <vt:lpwstr>1392440278</vt:lpwstr>
  </property>
</Properties>
</file>