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 id="2147483662" r:id="rId2"/>
    <p:sldMasterId id="2147483674" r:id="rId3"/>
    <p:sldMasterId id="2147483687" r:id="rId4"/>
  </p:sldMasterIdLst>
  <p:notesMasterIdLst>
    <p:notesMasterId r:id="rId13"/>
  </p:notesMasterIdLst>
  <p:sldIdLst>
    <p:sldId id="331" r:id="rId5"/>
    <p:sldId id="332" r:id="rId6"/>
    <p:sldId id="431" r:id="rId7"/>
    <p:sldId id="436" r:id="rId8"/>
    <p:sldId id="439" r:id="rId9"/>
    <p:sldId id="440" r:id="rId10"/>
    <p:sldId id="438" r:id="rId11"/>
    <p:sldId id="442" r:id="rId12"/>
  </p:sldIdLst>
  <p:sldSz cx="9144000" cy="6858000" type="screen4x3"/>
  <p:notesSz cx="6797675" cy="9928225"/>
  <p:defaultTextStyle>
    <a:defPPr>
      <a:defRPr lang="en-US"/>
    </a:defPPr>
    <a:lvl1pPr algn="l" rtl="0" fontAlgn="base">
      <a:spcBef>
        <a:spcPct val="0"/>
      </a:spcBef>
      <a:spcAft>
        <a:spcPct val="0"/>
      </a:spcAft>
      <a:defRPr sz="2400" kern="1200">
        <a:solidFill>
          <a:schemeClr val="tx1"/>
        </a:solidFill>
        <a:latin typeface="Times New Roman" pitchFamily="18" charset="0"/>
        <a:ea typeface="ＭＳ Ｐゴシック" pitchFamily="34"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34"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34"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34"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34" charset="-128"/>
        <a:cs typeface="+mn-cs"/>
      </a:defRPr>
    </a:lvl5pPr>
    <a:lvl6pPr marL="2286000" algn="l" defTabSz="914400" rtl="0" eaLnBrk="1" latinLnBrk="1" hangingPunct="1">
      <a:defRPr sz="2400" kern="1200">
        <a:solidFill>
          <a:schemeClr val="tx1"/>
        </a:solidFill>
        <a:latin typeface="Times New Roman" pitchFamily="18" charset="0"/>
        <a:ea typeface="ＭＳ Ｐゴシック" pitchFamily="34" charset="-128"/>
        <a:cs typeface="+mn-cs"/>
      </a:defRPr>
    </a:lvl6pPr>
    <a:lvl7pPr marL="2743200" algn="l" defTabSz="914400" rtl="0" eaLnBrk="1" latinLnBrk="1" hangingPunct="1">
      <a:defRPr sz="2400" kern="1200">
        <a:solidFill>
          <a:schemeClr val="tx1"/>
        </a:solidFill>
        <a:latin typeface="Times New Roman" pitchFamily="18" charset="0"/>
        <a:ea typeface="ＭＳ Ｐゴシック" pitchFamily="34" charset="-128"/>
        <a:cs typeface="+mn-cs"/>
      </a:defRPr>
    </a:lvl7pPr>
    <a:lvl8pPr marL="3200400" algn="l" defTabSz="914400" rtl="0" eaLnBrk="1" latinLnBrk="1" hangingPunct="1">
      <a:defRPr sz="2400" kern="1200">
        <a:solidFill>
          <a:schemeClr val="tx1"/>
        </a:solidFill>
        <a:latin typeface="Times New Roman" pitchFamily="18" charset="0"/>
        <a:ea typeface="ＭＳ Ｐゴシック" pitchFamily="34" charset="-128"/>
        <a:cs typeface="+mn-cs"/>
      </a:defRPr>
    </a:lvl8pPr>
    <a:lvl9pPr marL="3657600" algn="l" defTabSz="914400" rtl="0" eaLnBrk="1" latinLnBrk="1" hangingPunct="1">
      <a:defRPr sz="2400" kern="1200">
        <a:solidFill>
          <a:schemeClr val="tx1"/>
        </a:solidFill>
        <a:latin typeface="Times New Roman" pitchFamily="18" charset="0"/>
        <a:ea typeface="ＭＳ Ｐゴシック" pitchFamily="34" charset="-128"/>
        <a:cs typeface="+mn-cs"/>
      </a:defRPr>
    </a:lvl9pPr>
  </p:defaultTextStyle>
  <p:extLst>
    <p:ext uri="{521415D9-36F7-43E2-AB2F-B90AF26B5E84}">
      <p14:sectionLst xmlns:p14="http://schemas.microsoft.com/office/powerpoint/2010/main">
        <p14:section name="Default Section" id="{03F361F3-6B89-4BBF-80D8-E11EEF8F6022}">
          <p14:sldIdLst/>
        </p14:section>
        <p14:section name="Untitled Section" id="{D0F4AEEF-8764-48D8-B53D-CD397DD00606}">
          <p14:sldIdLst>
            <p14:sldId id="331"/>
            <p14:sldId id="332"/>
            <p14:sldId id="431"/>
            <p14:sldId id="436"/>
            <p14:sldId id="439"/>
            <p14:sldId id="440"/>
            <p14:sldId id="438"/>
            <p14:sldId id="442"/>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a:srgbClr val="FF0000"/>
    <a:srgbClr val="CC0000"/>
    <a:srgbClr val="66FF99"/>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vertBarState="maximized">
    <p:restoredLeft sz="34589" autoAdjust="0"/>
    <p:restoredTop sz="86495" autoAdjust="0"/>
  </p:normalViewPr>
  <p:slideViewPr>
    <p:cSldViewPr>
      <p:cViewPr varScale="1">
        <p:scale>
          <a:sx n="77" d="100"/>
          <a:sy n="77" d="100"/>
        </p:scale>
        <p:origin x="1212" y="96"/>
      </p:cViewPr>
      <p:guideLst>
        <p:guide orient="horz" pos="2160"/>
        <p:guide pos="2880"/>
      </p:guideLst>
    </p:cSldViewPr>
  </p:slideViewPr>
  <p:outlineViewPr>
    <p:cViewPr>
      <p:scale>
        <a:sx n="33" d="100"/>
        <a:sy n="33" d="100"/>
      </p:scale>
      <p:origin x="0" y="0"/>
    </p:cViewPr>
    <p:sldLst>
      <p:sld r:id="rId1" collapse="1"/>
    </p:sldLst>
  </p:outlineViewPr>
  <p:notesTextViewPr>
    <p:cViewPr>
      <p:scale>
        <a:sx n="3" d="2"/>
        <a:sy n="3" d="2"/>
      </p:scale>
      <p:origin x="0" y="0"/>
    </p:cViewPr>
  </p:notesTextViewPr>
  <p:sorterViewPr>
    <p:cViewPr>
      <p:scale>
        <a:sx n="66" d="100"/>
        <a:sy n="66" d="100"/>
      </p:scale>
      <p:origin x="0" y="0"/>
    </p:cViewPr>
  </p:sorterViewPr>
  <p:notesViewPr>
    <p:cSldViewPr>
      <p:cViewPr varScale="1">
        <p:scale>
          <a:sx n="58" d="100"/>
          <a:sy n="58" d="100"/>
        </p:scale>
        <p:origin x="-1500" y="-90"/>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presProps" Target="presProps.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pPr>
              <a:defRPr/>
            </a:pPr>
            <a:endParaRPr lang="en-US" altLang="ja-JP"/>
          </a:p>
        </p:txBody>
      </p:sp>
      <p:sp>
        <p:nvSpPr>
          <p:cNvPr id="5123" name="Rectangle 3"/>
          <p:cNvSpPr>
            <a:spLocks noGrp="1" noChangeArrowheads="1"/>
          </p:cNvSpPr>
          <p:nvPr>
            <p:ph type="dt"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pPr>
              <a:defRPr/>
            </a:pPr>
            <a:endParaRPr lang="en-US" altLang="ja-JP"/>
          </a:p>
        </p:txBody>
      </p:sp>
      <p:sp>
        <p:nvSpPr>
          <p:cNvPr id="13316"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679450" y="4716463"/>
            <a:ext cx="5438775"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ja-JP" noProof="0" smtClean="0"/>
              <a:t>Click to edit Master text styles</a:t>
            </a:r>
          </a:p>
          <a:p>
            <a:pPr lvl="1"/>
            <a:r>
              <a:rPr lang="en-US" altLang="ja-JP" noProof="0" smtClean="0"/>
              <a:t>Second level</a:t>
            </a:r>
          </a:p>
          <a:p>
            <a:pPr lvl="2"/>
            <a:r>
              <a:rPr lang="en-US" altLang="ja-JP" noProof="0" smtClean="0"/>
              <a:t>Third level</a:t>
            </a:r>
          </a:p>
          <a:p>
            <a:pPr lvl="3"/>
            <a:r>
              <a:rPr lang="en-US" altLang="ja-JP" noProof="0" smtClean="0"/>
              <a:t>Fourth level</a:t>
            </a:r>
          </a:p>
          <a:p>
            <a:pPr lvl="4"/>
            <a:r>
              <a:rPr lang="en-US" altLang="ja-JP" noProof="0" smtClean="0"/>
              <a:t>Fifth level</a:t>
            </a:r>
          </a:p>
        </p:txBody>
      </p:sp>
      <p:sp>
        <p:nvSpPr>
          <p:cNvPr id="5126" name="Rectangle 6"/>
          <p:cNvSpPr>
            <a:spLocks noGrp="1" noChangeArrowheads="1"/>
          </p:cNvSpPr>
          <p:nvPr>
            <p:ph type="ftr" sz="quarter" idx="4"/>
          </p:nvPr>
        </p:nvSpPr>
        <p:spPr bwMode="auto">
          <a:xfrm>
            <a:off x="0"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pPr>
              <a:defRPr/>
            </a:pPr>
            <a:endParaRPr lang="en-US" altLang="ja-JP"/>
          </a:p>
        </p:txBody>
      </p:sp>
      <p:sp>
        <p:nvSpPr>
          <p:cNvPr id="5127" name="Rectangle 7"/>
          <p:cNvSpPr>
            <a:spLocks noGrp="1" noChangeArrowheads="1"/>
          </p:cNvSpPr>
          <p:nvPr>
            <p:ph type="sldNum" sz="quarter" idx="5"/>
          </p:nvPr>
        </p:nvSpPr>
        <p:spPr bwMode="auto">
          <a:xfrm>
            <a:off x="3849688"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pPr>
              <a:defRPr/>
            </a:pPr>
            <a:fld id="{00EBFAD7-C6BC-4D4D-8EFD-99092A4245B2}" type="slidenum">
              <a:rPr lang="ja-JP" altLang="en-US"/>
              <a:pPr>
                <a:defRPr/>
              </a:pPr>
              <a:t>‹#›</a:t>
            </a:fld>
            <a:endParaRPr lang="en-US" altLang="ja-JP"/>
          </a:p>
        </p:txBody>
      </p:sp>
    </p:spTree>
    <p:extLst>
      <p:ext uri="{BB962C8B-B14F-4D97-AF65-F5344CB8AC3E}">
        <p14:creationId xmlns:p14="http://schemas.microsoft.com/office/powerpoint/2010/main" val="266747518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ＭＳ Ｐゴシック" charset="0"/>
      </a:defRPr>
    </a:lvl1pPr>
    <a:lvl2pPr marL="457200" algn="l"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p>
            <a:fld id="{C2108317-E321-4A18-B2C1-74A62B3629FC}" type="slidenum">
              <a:rPr lang="ja-JP" altLang="en-US" smtClean="0"/>
              <a:pPr/>
              <a:t>1</a:t>
            </a:fld>
            <a:endParaRPr lang="en-US" altLang="ja-JP" smtClean="0"/>
          </a:p>
        </p:txBody>
      </p:sp>
      <p:sp>
        <p:nvSpPr>
          <p:cNvPr id="14339" name="Rectangle 2"/>
          <p:cNvSpPr>
            <a:spLocks noGrp="1" noRot="1" noChangeAspect="1" noChangeArrowheads="1" noTextEdit="1"/>
          </p:cNvSpPr>
          <p:nvPr>
            <p:ph type="sldImg"/>
          </p:nvPr>
        </p:nvSpPr>
        <p:spPr>
          <a:xfrm>
            <a:off x="1081088" y="863600"/>
            <a:ext cx="4637087" cy="3478213"/>
          </a:xfrm>
          <a:ln/>
        </p:spPr>
      </p:sp>
      <p:sp>
        <p:nvSpPr>
          <p:cNvPr id="14340" name="Rectangle 3"/>
          <p:cNvSpPr>
            <a:spLocks noGrp="1" noChangeArrowheads="1"/>
          </p:cNvSpPr>
          <p:nvPr>
            <p:ph type="body" idx="1"/>
          </p:nvPr>
        </p:nvSpPr>
        <p:spPr>
          <a:xfrm>
            <a:off x="906463" y="4730750"/>
            <a:ext cx="4984750" cy="4491038"/>
          </a:xfrm>
          <a:noFill/>
          <a:ln/>
        </p:spPr>
        <p:txBody>
          <a:bodyPr/>
          <a:lstStyle/>
          <a:p>
            <a:pPr defTabSz="762000"/>
            <a:endParaRPr lang="ja-JP" altLang="ja-JP" smtClean="0"/>
          </a:p>
        </p:txBody>
      </p:sp>
    </p:spTree>
    <p:extLst>
      <p:ext uri="{BB962C8B-B14F-4D97-AF65-F5344CB8AC3E}">
        <p14:creationId xmlns:p14="http://schemas.microsoft.com/office/powerpoint/2010/main" val="20883548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p>
            <a:fld id="{C489B539-9D90-451A-8FD1-644573DF3F43}" type="slidenum">
              <a:rPr lang="ja-JP" altLang="en-US" smtClean="0"/>
              <a:pPr/>
              <a:t>2</a:t>
            </a:fld>
            <a:endParaRPr lang="en-US" altLang="ja-JP" smtClean="0"/>
          </a:p>
        </p:txBody>
      </p:sp>
      <p:sp>
        <p:nvSpPr>
          <p:cNvPr id="15363" name="Rectangle 2"/>
          <p:cNvSpPr>
            <a:spLocks noGrp="1" noRot="1" noChangeAspect="1" noChangeArrowheads="1" noTextEdit="1"/>
          </p:cNvSpPr>
          <p:nvPr>
            <p:ph type="sldImg"/>
          </p:nvPr>
        </p:nvSpPr>
        <p:spPr>
          <a:xfrm>
            <a:off x="1081088" y="863600"/>
            <a:ext cx="4637087" cy="3478213"/>
          </a:xfrm>
          <a:ln/>
        </p:spPr>
      </p:sp>
      <p:sp>
        <p:nvSpPr>
          <p:cNvPr id="15364" name="Rectangle 3"/>
          <p:cNvSpPr>
            <a:spLocks noGrp="1" noChangeArrowheads="1"/>
          </p:cNvSpPr>
          <p:nvPr>
            <p:ph type="body" idx="1"/>
          </p:nvPr>
        </p:nvSpPr>
        <p:spPr>
          <a:xfrm>
            <a:off x="906463" y="4730750"/>
            <a:ext cx="4984750" cy="4491038"/>
          </a:xfrm>
          <a:noFill/>
          <a:ln/>
        </p:spPr>
        <p:txBody>
          <a:bodyPr/>
          <a:lstStyle/>
          <a:p>
            <a:pPr defTabSz="762000"/>
            <a:endParaRPr lang="ja-JP" altLang="ja-JP" smtClean="0"/>
          </a:p>
        </p:txBody>
      </p:sp>
    </p:spTree>
    <p:extLst>
      <p:ext uri="{BB962C8B-B14F-4D97-AF65-F5344CB8AC3E}">
        <p14:creationId xmlns:p14="http://schemas.microsoft.com/office/powerpoint/2010/main" val="16335893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a:ln/>
        </p:spPr>
      </p:sp>
      <p:sp>
        <p:nvSpPr>
          <p:cNvPr id="13315" name="Notes Placeholder 2"/>
          <p:cNvSpPr>
            <a:spLocks noGrp="1"/>
          </p:cNvSpPr>
          <p:nvPr>
            <p:ph type="body" idx="1"/>
          </p:nvPr>
        </p:nvSpPr>
        <p:spPr>
          <a:noFill/>
          <a:ln/>
        </p:spPr>
        <p:txBody>
          <a:bodyPr/>
          <a:lstStyle/>
          <a:p>
            <a:endParaRPr lang="ja-JP" altLang="ja-JP" smtClean="0"/>
          </a:p>
        </p:txBody>
      </p:sp>
      <p:sp>
        <p:nvSpPr>
          <p:cNvPr id="13316" name="Slide Number Placeholder 3"/>
          <p:cNvSpPr>
            <a:spLocks noGrp="1"/>
          </p:cNvSpPr>
          <p:nvPr>
            <p:ph type="sldNum" sz="quarter" idx="5"/>
          </p:nvPr>
        </p:nvSpPr>
        <p:spPr>
          <a:noFill/>
        </p:spPr>
        <p:txBody>
          <a:bodyPr/>
          <a:lstStyle/>
          <a:p>
            <a:fld id="{22DC2F72-2D28-4C41-86EA-0F199221DF50}" type="slidenum">
              <a:rPr lang="ja-JP" altLang="en-US">
                <a:solidFill>
                  <a:srgbClr val="000000"/>
                </a:solidFill>
              </a:rPr>
              <a:pPr/>
              <a:t>6</a:t>
            </a:fld>
            <a:endParaRPr lang="en-US" altLang="ja-JP">
              <a:solidFill>
                <a:srgbClr val="000000"/>
              </a:solidFill>
            </a:endParaRPr>
          </a:p>
        </p:txBody>
      </p:sp>
    </p:spTree>
    <p:extLst>
      <p:ext uri="{BB962C8B-B14F-4D97-AF65-F5344CB8AC3E}">
        <p14:creationId xmlns:p14="http://schemas.microsoft.com/office/powerpoint/2010/main" val="16895048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a:ln/>
        </p:spPr>
      </p:sp>
      <p:sp>
        <p:nvSpPr>
          <p:cNvPr id="13315" name="Notes Placeholder 2"/>
          <p:cNvSpPr>
            <a:spLocks noGrp="1"/>
          </p:cNvSpPr>
          <p:nvPr>
            <p:ph type="body" idx="1"/>
          </p:nvPr>
        </p:nvSpPr>
        <p:spPr>
          <a:noFill/>
          <a:ln/>
        </p:spPr>
        <p:txBody>
          <a:bodyPr/>
          <a:lstStyle/>
          <a:p>
            <a:endParaRPr lang="ja-JP" altLang="ja-JP" dirty="0" smtClean="0"/>
          </a:p>
        </p:txBody>
      </p:sp>
      <p:sp>
        <p:nvSpPr>
          <p:cNvPr id="13316" name="Slide Number Placeholder 3"/>
          <p:cNvSpPr>
            <a:spLocks noGrp="1"/>
          </p:cNvSpPr>
          <p:nvPr>
            <p:ph type="sldNum" sz="quarter" idx="5"/>
          </p:nvPr>
        </p:nvSpPr>
        <p:spPr>
          <a:noFill/>
        </p:spPr>
        <p:txBody>
          <a:bodyPr/>
          <a:lstStyle/>
          <a:p>
            <a:fld id="{22DC2F72-2D28-4C41-86EA-0F199221DF50}" type="slidenum">
              <a:rPr lang="ja-JP" altLang="en-US">
                <a:solidFill>
                  <a:srgbClr val="000000"/>
                </a:solidFill>
              </a:rPr>
              <a:pPr/>
              <a:t>8</a:t>
            </a:fld>
            <a:endParaRPr lang="en-US" altLang="ja-JP">
              <a:solidFill>
                <a:srgbClr val="000000"/>
              </a:solidFill>
            </a:endParaRPr>
          </a:p>
        </p:txBody>
      </p:sp>
    </p:spTree>
    <p:extLst>
      <p:ext uri="{BB962C8B-B14F-4D97-AF65-F5344CB8AC3E}">
        <p14:creationId xmlns:p14="http://schemas.microsoft.com/office/powerpoint/2010/main" val="548639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ftr" sz="quarter" idx="10"/>
          </p:nvPr>
        </p:nvSpPr>
        <p:spPr>
          <a:xfrm>
            <a:off x="395536" y="6400800"/>
            <a:ext cx="1670720" cy="457200"/>
          </a:xfrm>
          <a:ln/>
        </p:spPr>
        <p:txBody>
          <a:bodyPr/>
          <a:lstStyle>
            <a:lvl1pPr>
              <a:defRPr/>
            </a:lvl1pPr>
          </a:lstStyle>
          <a:p>
            <a:pPr>
              <a:defRPr/>
            </a:pPr>
            <a:r>
              <a:rPr lang="en-US" smtClean="0"/>
              <a:t>21-14-0147-00-REVP      Session #64 Closing Report</a:t>
            </a: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348823C9-B5B9-4558-8D57-6F2367C515D0}" type="slidenum">
              <a:rPr lang="en-US" altLang="ja-JP"/>
              <a:pPr>
                <a:defRPr/>
              </a:pPr>
              <a:t>‹#›</a:t>
            </a:fld>
            <a:endParaRPr lang="en-US" altLang="ja-JP"/>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smtClean="0"/>
              <a:t>21-14-0147-00-REVP      Session #64 Closing Report</a:t>
            </a: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96780F08-52E7-46B3-80E7-2B7EF2B75CCB}" type="slidenum">
              <a:rPr lang="en-US" altLang="ja-JP"/>
              <a:pPr>
                <a:defRPr/>
              </a:pPr>
              <a:t>‹#›</a:t>
            </a:fld>
            <a:endParaRPr lang="en-US" altLang="ja-JP"/>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6863" y="228600"/>
            <a:ext cx="2074862" cy="6096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22275" y="228600"/>
            <a:ext cx="6072188"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smtClean="0"/>
              <a:t>21-14-0147-00-REVP      Session #64 Closing Report</a:t>
            </a: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36031FB8-7709-4512-BBD4-63F66CDF309A}" type="slidenum">
              <a:rPr lang="en-US" altLang="ja-JP"/>
              <a:pPr>
                <a:defRPr/>
              </a:pPr>
              <a:t>‹#›</a:t>
            </a:fld>
            <a:endParaRPr lang="en-US" altLang="ja-JP"/>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21-14-0147-00-REVP      Session #64 Closing Report</a:t>
            </a:r>
            <a:endParaRPr lang="en-US"/>
          </a:p>
        </p:txBody>
      </p:sp>
      <p:sp>
        <p:nvSpPr>
          <p:cNvPr id="6" name="Slide Number Placeholder 5"/>
          <p:cNvSpPr>
            <a:spLocks noGrp="1"/>
          </p:cNvSpPr>
          <p:nvPr>
            <p:ph type="sldNum" sz="quarter" idx="12"/>
          </p:nvPr>
        </p:nvSpPr>
        <p:spPr/>
        <p:txBody>
          <a:bodyPr/>
          <a:lstStyle/>
          <a:p>
            <a:fld id="{6D34810E-AF68-4123-A969-B8796AE299C0}" type="slidenum">
              <a:rPr lang="en-US" smtClean="0"/>
              <a:pPr/>
              <a:t>‹#›</a:t>
            </a:fld>
            <a:endParaRPr lang="en-US"/>
          </a:p>
        </p:txBody>
      </p:sp>
    </p:spTree>
    <p:extLst>
      <p:ext uri="{BB962C8B-B14F-4D97-AF65-F5344CB8AC3E}">
        <p14:creationId xmlns:p14="http://schemas.microsoft.com/office/powerpoint/2010/main" val="42306269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21-14-0147-00-REVP      Session #64 Closing Report</a:t>
            </a:r>
            <a:endParaRPr lang="en-US"/>
          </a:p>
        </p:txBody>
      </p:sp>
      <p:sp>
        <p:nvSpPr>
          <p:cNvPr id="6" name="Slide Number Placeholder 5"/>
          <p:cNvSpPr>
            <a:spLocks noGrp="1"/>
          </p:cNvSpPr>
          <p:nvPr>
            <p:ph type="sldNum" sz="quarter" idx="12"/>
          </p:nvPr>
        </p:nvSpPr>
        <p:spPr/>
        <p:txBody>
          <a:bodyPr/>
          <a:lstStyle/>
          <a:p>
            <a:fld id="{6D34810E-AF68-4123-A969-B8796AE299C0}" type="slidenum">
              <a:rPr lang="en-US" smtClean="0"/>
              <a:pPr/>
              <a:t>‹#›</a:t>
            </a:fld>
            <a:endParaRPr lang="en-US"/>
          </a:p>
        </p:txBody>
      </p:sp>
    </p:spTree>
    <p:extLst>
      <p:ext uri="{BB962C8B-B14F-4D97-AF65-F5344CB8AC3E}">
        <p14:creationId xmlns:p14="http://schemas.microsoft.com/office/powerpoint/2010/main" val="40484389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21-14-0147-00-REVP      Session #64 Closing Report</a:t>
            </a:r>
            <a:endParaRPr lang="en-US"/>
          </a:p>
        </p:txBody>
      </p:sp>
      <p:sp>
        <p:nvSpPr>
          <p:cNvPr id="6" name="Slide Number Placeholder 5"/>
          <p:cNvSpPr>
            <a:spLocks noGrp="1"/>
          </p:cNvSpPr>
          <p:nvPr>
            <p:ph type="sldNum" sz="quarter" idx="12"/>
          </p:nvPr>
        </p:nvSpPr>
        <p:spPr/>
        <p:txBody>
          <a:bodyPr/>
          <a:lstStyle/>
          <a:p>
            <a:fld id="{6D34810E-AF68-4123-A969-B8796AE299C0}" type="slidenum">
              <a:rPr lang="en-US" smtClean="0"/>
              <a:pPr/>
              <a:t>‹#›</a:t>
            </a:fld>
            <a:endParaRPr lang="en-US"/>
          </a:p>
        </p:txBody>
      </p:sp>
    </p:spTree>
    <p:extLst>
      <p:ext uri="{BB962C8B-B14F-4D97-AF65-F5344CB8AC3E}">
        <p14:creationId xmlns:p14="http://schemas.microsoft.com/office/powerpoint/2010/main" val="6306046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21-14-0147-00-REVP      Session #64 Closing Report</a:t>
            </a:r>
            <a:endParaRPr lang="en-US"/>
          </a:p>
        </p:txBody>
      </p:sp>
      <p:sp>
        <p:nvSpPr>
          <p:cNvPr id="7" name="Slide Number Placeholder 6"/>
          <p:cNvSpPr>
            <a:spLocks noGrp="1"/>
          </p:cNvSpPr>
          <p:nvPr>
            <p:ph type="sldNum" sz="quarter" idx="12"/>
          </p:nvPr>
        </p:nvSpPr>
        <p:spPr/>
        <p:txBody>
          <a:bodyPr/>
          <a:lstStyle/>
          <a:p>
            <a:fld id="{6D34810E-AF68-4123-A969-B8796AE299C0}" type="slidenum">
              <a:rPr lang="en-US" smtClean="0"/>
              <a:pPr/>
              <a:t>‹#›</a:t>
            </a:fld>
            <a:endParaRPr lang="en-US"/>
          </a:p>
        </p:txBody>
      </p:sp>
    </p:spTree>
    <p:extLst>
      <p:ext uri="{BB962C8B-B14F-4D97-AF65-F5344CB8AC3E}">
        <p14:creationId xmlns:p14="http://schemas.microsoft.com/office/powerpoint/2010/main" val="12670938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r>
              <a:rPr lang="en-US" smtClean="0"/>
              <a:t>21-14-0147-00-REVP      Session #64 Closing Report</a:t>
            </a:r>
            <a:endParaRPr lang="en-US"/>
          </a:p>
        </p:txBody>
      </p:sp>
      <p:sp>
        <p:nvSpPr>
          <p:cNvPr id="9" name="Slide Number Placeholder 8"/>
          <p:cNvSpPr>
            <a:spLocks noGrp="1"/>
          </p:cNvSpPr>
          <p:nvPr>
            <p:ph type="sldNum" sz="quarter" idx="12"/>
          </p:nvPr>
        </p:nvSpPr>
        <p:spPr/>
        <p:txBody>
          <a:bodyPr/>
          <a:lstStyle/>
          <a:p>
            <a:fld id="{6D34810E-AF68-4123-A969-B8796AE299C0}" type="slidenum">
              <a:rPr lang="en-US" smtClean="0"/>
              <a:pPr/>
              <a:t>‹#›</a:t>
            </a:fld>
            <a:endParaRPr lang="en-US"/>
          </a:p>
        </p:txBody>
      </p:sp>
    </p:spTree>
    <p:extLst>
      <p:ext uri="{BB962C8B-B14F-4D97-AF65-F5344CB8AC3E}">
        <p14:creationId xmlns:p14="http://schemas.microsoft.com/office/powerpoint/2010/main" val="361835361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21-14-0147-00-REVP      Session #64 Closing Report</a:t>
            </a:r>
            <a:endParaRPr lang="en-US"/>
          </a:p>
        </p:txBody>
      </p:sp>
      <p:sp>
        <p:nvSpPr>
          <p:cNvPr id="5" name="Slide Number Placeholder 4"/>
          <p:cNvSpPr>
            <a:spLocks noGrp="1"/>
          </p:cNvSpPr>
          <p:nvPr>
            <p:ph type="sldNum" sz="quarter" idx="12"/>
          </p:nvPr>
        </p:nvSpPr>
        <p:spPr/>
        <p:txBody>
          <a:bodyPr/>
          <a:lstStyle/>
          <a:p>
            <a:fld id="{6D34810E-AF68-4123-A969-B8796AE299C0}" type="slidenum">
              <a:rPr lang="en-US" smtClean="0"/>
              <a:pPr/>
              <a:t>‹#›</a:t>
            </a:fld>
            <a:endParaRPr lang="en-US"/>
          </a:p>
        </p:txBody>
      </p:sp>
    </p:spTree>
    <p:extLst>
      <p:ext uri="{BB962C8B-B14F-4D97-AF65-F5344CB8AC3E}">
        <p14:creationId xmlns:p14="http://schemas.microsoft.com/office/powerpoint/2010/main" val="368701508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r>
              <a:rPr lang="en-US" smtClean="0"/>
              <a:t>21-14-0147-00-REVP      Session #64 Closing Report</a:t>
            </a:r>
            <a:endParaRPr lang="en-US"/>
          </a:p>
        </p:txBody>
      </p:sp>
      <p:sp>
        <p:nvSpPr>
          <p:cNvPr id="4" name="Slide Number Placeholder 3"/>
          <p:cNvSpPr>
            <a:spLocks noGrp="1"/>
          </p:cNvSpPr>
          <p:nvPr>
            <p:ph type="sldNum" sz="quarter" idx="12"/>
          </p:nvPr>
        </p:nvSpPr>
        <p:spPr/>
        <p:txBody>
          <a:bodyPr/>
          <a:lstStyle/>
          <a:p>
            <a:fld id="{6D34810E-AF68-4123-A969-B8796AE299C0}" type="slidenum">
              <a:rPr lang="en-US" smtClean="0"/>
              <a:pPr/>
              <a:t>‹#›</a:t>
            </a:fld>
            <a:endParaRPr lang="en-US"/>
          </a:p>
        </p:txBody>
      </p:sp>
    </p:spTree>
    <p:extLst>
      <p:ext uri="{BB962C8B-B14F-4D97-AF65-F5344CB8AC3E}">
        <p14:creationId xmlns:p14="http://schemas.microsoft.com/office/powerpoint/2010/main" val="141504860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21-14-0147-00-REVP      Session #64 Closing Report</a:t>
            </a:r>
            <a:endParaRPr lang="en-US"/>
          </a:p>
        </p:txBody>
      </p:sp>
      <p:sp>
        <p:nvSpPr>
          <p:cNvPr id="7" name="Slide Number Placeholder 6"/>
          <p:cNvSpPr>
            <a:spLocks noGrp="1"/>
          </p:cNvSpPr>
          <p:nvPr>
            <p:ph type="sldNum" sz="quarter" idx="12"/>
          </p:nvPr>
        </p:nvSpPr>
        <p:spPr/>
        <p:txBody>
          <a:bodyPr/>
          <a:lstStyle/>
          <a:p>
            <a:fld id="{6D34810E-AF68-4123-A969-B8796AE299C0}" type="slidenum">
              <a:rPr lang="en-US" smtClean="0"/>
              <a:pPr/>
              <a:t>‹#›</a:t>
            </a:fld>
            <a:endParaRPr lang="en-US"/>
          </a:p>
        </p:txBody>
      </p:sp>
    </p:spTree>
    <p:extLst>
      <p:ext uri="{BB962C8B-B14F-4D97-AF65-F5344CB8AC3E}">
        <p14:creationId xmlns:p14="http://schemas.microsoft.com/office/powerpoint/2010/main" val="24024405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2pPr marL="666750" indent="-195263">
              <a:buFont typeface="Wingdings" pitchFamily="2" charset="2"/>
              <a:buChar char="Ø"/>
              <a:defRPr/>
            </a:lvl2pPr>
            <a:lvl3pPr marL="1147763" indent="-195263">
              <a:buFont typeface="Wingdings" pitchFamily="2" charset="2"/>
              <a:buChar char="§"/>
              <a:defRPr/>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ftr" sz="quarter" idx="10"/>
          </p:nvPr>
        </p:nvSpPr>
        <p:spPr>
          <a:xfrm>
            <a:off x="395536" y="6377869"/>
            <a:ext cx="2304256" cy="480131"/>
          </a:xfrm>
          <a:ln/>
        </p:spPr>
        <p:txBody>
          <a:bodyPr/>
          <a:lstStyle>
            <a:lvl1pPr>
              <a:defRPr/>
            </a:lvl1pPr>
          </a:lstStyle>
          <a:p>
            <a:pPr>
              <a:defRPr/>
            </a:pPr>
            <a:r>
              <a:rPr lang="en-US" smtClean="0"/>
              <a:t>21-14-0147-00-REVP      Session #64 Closing Report</a:t>
            </a:r>
            <a:endParaRPr lang="en-US" dirty="0"/>
          </a:p>
        </p:txBody>
      </p:sp>
      <p:sp>
        <p:nvSpPr>
          <p:cNvPr id="5" name="Rectangle 5"/>
          <p:cNvSpPr>
            <a:spLocks noGrp="1" noChangeArrowheads="1"/>
          </p:cNvSpPr>
          <p:nvPr>
            <p:ph type="sldNum" sz="quarter" idx="11"/>
          </p:nvPr>
        </p:nvSpPr>
        <p:spPr>
          <a:ln/>
        </p:spPr>
        <p:txBody>
          <a:bodyPr/>
          <a:lstStyle>
            <a:lvl1pPr>
              <a:defRPr/>
            </a:lvl1pPr>
          </a:lstStyle>
          <a:p>
            <a:pPr>
              <a:defRPr/>
            </a:pPr>
            <a:fld id="{58759753-D939-4166-844A-5788E071E3D0}" type="slidenum">
              <a:rPr lang="en-US" altLang="ja-JP"/>
              <a:pPr>
                <a:defRPr/>
              </a:pPr>
              <a:t>‹#›</a:t>
            </a:fld>
            <a:endParaRPr lang="en-US" altLang="ja-JP"/>
          </a:p>
        </p:txBody>
      </p:sp>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21-14-0147-00-REVP      Session #64 Closing Report</a:t>
            </a:r>
            <a:endParaRPr lang="en-US"/>
          </a:p>
        </p:txBody>
      </p:sp>
      <p:sp>
        <p:nvSpPr>
          <p:cNvPr id="7" name="Slide Number Placeholder 6"/>
          <p:cNvSpPr>
            <a:spLocks noGrp="1"/>
          </p:cNvSpPr>
          <p:nvPr>
            <p:ph type="sldNum" sz="quarter" idx="12"/>
          </p:nvPr>
        </p:nvSpPr>
        <p:spPr/>
        <p:txBody>
          <a:bodyPr/>
          <a:lstStyle/>
          <a:p>
            <a:fld id="{6D34810E-AF68-4123-A969-B8796AE299C0}" type="slidenum">
              <a:rPr lang="en-US" smtClean="0"/>
              <a:pPr/>
              <a:t>‹#›</a:t>
            </a:fld>
            <a:endParaRPr lang="en-US"/>
          </a:p>
        </p:txBody>
      </p:sp>
    </p:spTree>
    <p:extLst>
      <p:ext uri="{BB962C8B-B14F-4D97-AF65-F5344CB8AC3E}">
        <p14:creationId xmlns:p14="http://schemas.microsoft.com/office/powerpoint/2010/main" val="57193793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21-14-0147-00-REVP      Session #64 Closing Report</a:t>
            </a:r>
            <a:endParaRPr lang="en-US"/>
          </a:p>
        </p:txBody>
      </p:sp>
      <p:sp>
        <p:nvSpPr>
          <p:cNvPr id="6" name="Slide Number Placeholder 5"/>
          <p:cNvSpPr>
            <a:spLocks noGrp="1"/>
          </p:cNvSpPr>
          <p:nvPr>
            <p:ph type="sldNum" sz="quarter" idx="12"/>
          </p:nvPr>
        </p:nvSpPr>
        <p:spPr/>
        <p:txBody>
          <a:bodyPr/>
          <a:lstStyle/>
          <a:p>
            <a:fld id="{6D34810E-AF68-4123-A969-B8796AE299C0}" type="slidenum">
              <a:rPr lang="en-US" smtClean="0"/>
              <a:pPr/>
              <a:t>‹#›</a:t>
            </a:fld>
            <a:endParaRPr lang="en-US"/>
          </a:p>
        </p:txBody>
      </p:sp>
    </p:spTree>
    <p:extLst>
      <p:ext uri="{BB962C8B-B14F-4D97-AF65-F5344CB8AC3E}">
        <p14:creationId xmlns:p14="http://schemas.microsoft.com/office/powerpoint/2010/main" val="330891793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21-14-0147-00-REVP      Session #64 Closing Report</a:t>
            </a:r>
            <a:endParaRPr lang="en-US"/>
          </a:p>
        </p:txBody>
      </p:sp>
      <p:sp>
        <p:nvSpPr>
          <p:cNvPr id="6" name="Slide Number Placeholder 5"/>
          <p:cNvSpPr>
            <a:spLocks noGrp="1"/>
          </p:cNvSpPr>
          <p:nvPr>
            <p:ph type="sldNum" sz="quarter" idx="12"/>
          </p:nvPr>
        </p:nvSpPr>
        <p:spPr/>
        <p:txBody>
          <a:bodyPr/>
          <a:lstStyle/>
          <a:p>
            <a:fld id="{6D34810E-AF68-4123-A969-B8796AE299C0}" type="slidenum">
              <a:rPr lang="en-US" smtClean="0"/>
              <a:pPr/>
              <a:t>‹#›</a:t>
            </a:fld>
            <a:endParaRPr lang="en-US"/>
          </a:p>
        </p:txBody>
      </p:sp>
    </p:spTree>
    <p:extLst>
      <p:ext uri="{BB962C8B-B14F-4D97-AF65-F5344CB8AC3E}">
        <p14:creationId xmlns:p14="http://schemas.microsoft.com/office/powerpoint/2010/main" val="19515362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5" name="Rectangle 5"/>
          <p:cNvSpPr>
            <a:spLocks noGrp="1" noChangeArrowheads="1"/>
          </p:cNvSpPr>
          <p:nvPr>
            <p:ph type="sldNum" sz="quarter" idx="11"/>
          </p:nvPr>
        </p:nvSpPr>
        <p:spPr>
          <a:ln/>
        </p:spPr>
        <p:txBody>
          <a:bodyPr/>
          <a:lstStyle>
            <a:lvl1pPr>
              <a:defRPr/>
            </a:lvl1pPr>
          </a:lstStyle>
          <a:p>
            <a:fld id="{8455D4BC-467F-4953-8B4D-0EC74EF56335}"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128614246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a:xfrm>
            <a:off x="428625" y="6400800"/>
            <a:ext cx="2571750" cy="285750"/>
          </a:xfrm>
        </p:spPr>
        <p:txBody>
          <a:bodyPr/>
          <a:lstStyle>
            <a:lvl1pPr>
              <a:defRPr/>
            </a:lvl1pPr>
          </a:lstStyle>
          <a:p>
            <a:pPr>
              <a:defRPr/>
            </a:pPr>
            <a:r>
              <a:rPr lang="en-US">
                <a:solidFill>
                  <a:srgbClr val="000000"/>
                </a:solidFill>
              </a:rPr>
              <a:t>21-13-0090-00-MuGM</a:t>
            </a:r>
          </a:p>
        </p:txBody>
      </p:sp>
      <p:sp>
        <p:nvSpPr>
          <p:cNvPr id="5" name="Slide Number Placeholder 4"/>
          <p:cNvSpPr>
            <a:spLocks noGrp="1"/>
          </p:cNvSpPr>
          <p:nvPr>
            <p:ph type="sldNum" sz="quarter" idx="11"/>
          </p:nvPr>
        </p:nvSpPr>
        <p:spPr/>
        <p:txBody>
          <a:bodyPr/>
          <a:lstStyle>
            <a:lvl1pPr>
              <a:defRPr/>
            </a:lvl1pPr>
          </a:lstStyle>
          <a:p>
            <a:fld id="{31C50C8B-955C-4492-B51E-B775838F861B}"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21619623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5" name="Rectangle 5"/>
          <p:cNvSpPr>
            <a:spLocks noGrp="1" noChangeArrowheads="1"/>
          </p:cNvSpPr>
          <p:nvPr>
            <p:ph type="sldNum" sz="quarter" idx="11"/>
          </p:nvPr>
        </p:nvSpPr>
        <p:spPr>
          <a:ln/>
        </p:spPr>
        <p:txBody>
          <a:bodyPr/>
          <a:lstStyle>
            <a:lvl1pPr>
              <a:defRPr/>
            </a:lvl1pPr>
          </a:lstStyle>
          <a:p>
            <a:fld id="{E93D86C3-6E05-4C09-ABC9-992092544F3C}"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64264117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22275"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6" name="Rectangle 5"/>
          <p:cNvSpPr>
            <a:spLocks noGrp="1" noChangeArrowheads="1"/>
          </p:cNvSpPr>
          <p:nvPr>
            <p:ph type="sldNum" sz="quarter" idx="11"/>
          </p:nvPr>
        </p:nvSpPr>
        <p:spPr>
          <a:ln/>
        </p:spPr>
        <p:txBody>
          <a:bodyPr/>
          <a:lstStyle>
            <a:lvl1pPr>
              <a:defRPr/>
            </a:lvl1pPr>
          </a:lstStyle>
          <a:p>
            <a:fld id="{0A2A9F41-7C47-4DE5-BE89-D9D31BE550CB}"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123946268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8" name="Rectangle 5"/>
          <p:cNvSpPr>
            <a:spLocks noGrp="1" noChangeArrowheads="1"/>
          </p:cNvSpPr>
          <p:nvPr>
            <p:ph type="sldNum" sz="quarter" idx="11"/>
          </p:nvPr>
        </p:nvSpPr>
        <p:spPr>
          <a:ln/>
        </p:spPr>
        <p:txBody>
          <a:bodyPr/>
          <a:lstStyle>
            <a:lvl1pPr>
              <a:defRPr/>
            </a:lvl1pPr>
          </a:lstStyle>
          <a:p>
            <a:fld id="{EF7C9FE7-D30C-4263-9944-1EA544AC8F0F}"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269298060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4" name="Rectangle 5"/>
          <p:cNvSpPr>
            <a:spLocks noGrp="1" noChangeArrowheads="1"/>
          </p:cNvSpPr>
          <p:nvPr>
            <p:ph type="sldNum" sz="quarter" idx="11"/>
          </p:nvPr>
        </p:nvSpPr>
        <p:spPr>
          <a:ln/>
        </p:spPr>
        <p:txBody>
          <a:bodyPr/>
          <a:lstStyle>
            <a:lvl1pPr>
              <a:defRPr/>
            </a:lvl1pPr>
          </a:lstStyle>
          <a:p>
            <a:fld id="{E6CB4F26-4AD7-4559-8310-2CE34251CE29}"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292869214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3" name="Rectangle 5"/>
          <p:cNvSpPr>
            <a:spLocks noGrp="1" noChangeArrowheads="1"/>
          </p:cNvSpPr>
          <p:nvPr>
            <p:ph type="sldNum" sz="quarter" idx="11"/>
          </p:nvPr>
        </p:nvSpPr>
        <p:spPr>
          <a:ln/>
        </p:spPr>
        <p:txBody>
          <a:bodyPr/>
          <a:lstStyle>
            <a:lvl1pPr>
              <a:defRPr/>
            </a:lvl1pPr>
          </a:lstStyle>
          <a:p>
            <a:fld id="{CE56FF84-9F7D-49EB-B8B9-BE9F48A1C605}"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16553140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ftr" sz="quarter" idx="10"/>
          </p:nvPr>
        </p:nvSpPr>
        <p:spPr>
          <a:ln/>
        </p:spPr>
        <p:txBody>
          <a:bodyPr/>
          <a:lstStyle>
            <a:lvl1pPr>
              <a:defRPr/>
            </a:lvl1pPr>
          </a:lstStyle>
          <a:p>
            <a:pPr>
              <a:defRPr/>
            </a:pPr>
            <a:r>
              <a:rPr lang="en-US" smtClean="0"/>
              <a:t>21-14-0147-00-REVP      Session #64 Closing Report</a:t>
            </a: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98D8E898-F2A8-4899-98CB-6B7568149E6F}" type="slidenum">
              <a:rPr lang="en-US" altLang="ja-JP"/>
              <a:pPr>
                <a:defRPr/>
              </a:pPr>
              <a:t>‹#›</a:t>
            </a:fld>
            <a:endParaRPr lang="en-US" altLang="ja-JP"/>
          </a:p>
        </p:txBody>
      </p:sp>
    </p:spTree>
  </p:cSld>
  <p:clrMapOvr>
    <a:masterClrMapping/>
  </p:clrMapOv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6" name="Rectangle 5"/>
          <p:cNvSpPr>
            <a:spLocks noGrp="1" noChangeArrowheads="1"/>
          </p:cNvSpPr>
          <p:nvPr>
            <p:ph type="sldNum" sz="quarter" idx="11"/>
          </p:nvPr>
        </p:nvSpPr>
        <p:spPr>
          <a:ln/>
        </p:spPr>
        <p:txBody>
          <a:bodyPr/>
          <a:lstStyle>
            <a:lvl1pPr>
              <a:defRPr/>
            </a:lvl1pPr>
          </a:lstStyle>
          <a:p>
            <a:fld id="{692A9F8B-6637-4717-B8CA-57B8E64135D6}"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67985302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6" name="Rectangle 5"/>
          <p:cNvSpPr>
            <a:spLocks noGrp="1" noChangeArrowheads="1"/>
          </p:cNvSpPr>
          <p:nvPr>
            <p:ph type="sldNum" sz="quarter" idx="11"/>
          </p:nvPr>
        </p:nvSpPr>
        <p:spPr>
          <a:ln/>
        </p:spPr>
        <p:txBody>
          <a:bodyPr/>
          <a:lstStyle>
            <a:lvl1pPr>
              <a:defRPr/>
            </a:lvl1pPr>
          </a:lstStyle>
          <a:p>
            <a:fld id="{B1B19F03-10DE-4D21-B4FD-82CD5DB427B0}"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37771925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5" name="Rectangle 5"/>
          <p:cNvSpPr>
            <a:spLocks noGrp="1" noChangeArrowheads="1"/>
          </p:cNvSpPr>
          <p:nvPr>
            <p:ph type="sldNum" sz="quarter" idx="11"/>
          </p:nvPr>
        </p:nvSpPr>
        <p:spPr>
          <a:ln/>
        </p:spPr>
        <p:txBody>
          <a:bodyPr/>
          <a:lstStyle>
            <a:lvl1pPr>
              <a:defRPr/>
            </a:lvl1pPr>
          </a:lstStyle>
          <a:p>
            <a:fld id="{B414FEFE-EDE9-4658-8DE2-4FE27B1D68CE}"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139729584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6863" y="228600"/>
            <a:ext cx="2074862" cy="6096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22275" y="228600"/>
            <a:ext cx="6072188"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5" name="Rectangle 5"/>
          <p:cNvSpPr>
            <a:spLocks noGrp="1" noChangeArrowheads="1"/>
          </p:cNvSpPr>
          <p:nvPr>
            <p:ph type="sldNum" sz="quarter" idx="11"/>
          </p:nvPr>
        </p:nvSpPr>
        <p:spPr>
          <a:ln/>
        </p:spPr>
        <p:txBody>
          <a:bodyPr/>
          <a:lstStyle>
            <a:lvl1pPr>
              <a:defRPr/>
            </a:lvl1pPr>
          </a:lstStyle>
          <a:p>
            <a:fld id="{EBD02564-781E-440D-BB49-EFEF102E43FE}"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50710994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4" name="Rectangle 5"/>
          <p:cNvSpPr>
            <a:spLocks noGrp="1" noChangeArrowheads="1"/>
          </p:cNvSpPr>
          <p:nvPr>
            <p:ph type="sldNum" sz="quarter" idx="11"/>
          </p:nvPr>
        </p:nvSpPr>
        <p:spPr>
          <a:ln/>
        </p:spPr>
        <p:txBody>
          <a:bodyPr/>
          <a:lstStyle>
            <a:lvl1pPr>
              <a:defRPr/>
            </a:lvl1pPr>
          </a:lstStyle>
          <a:p>
            <a:fld id="{81B2CAAD-A3F9-4565-BF87-B007ADA8FF30}"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90936196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5" name="Rectangle 5"/>
          <p:cNvSpPr>
            <a:spLocks noGrp="1" noChangeArrowheads="1"/>
          </p:cNvSpPr>
          <p:nvPr>
            <p:ph type="sldNum" sz="quarter" idx="11"/>
          </p:nvPr>
        </p:nvSpPr>
        <p:spPr>
          <a:ln/>
        </p:spPr>
        <p:txBody>
          <a:bodyPr/>
          <a:lstStyle>
            <a:lvl1pPr>
              <a:defRPr/>
            </a:lvl1pPr>
          </a:lstStyle>
          <a:p>
            <a:fld id="{8455D4BC-467F-4953-8B4D-0EC74EF56335}"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163219863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a:xfrm>
            <a:off x="428625" y="6400800"/>
            <a:ext cx="2571750" cy="285750"/>
          </a:xfrm>
        </p:spPr>
        <p:txBody>
          <a:bodyPr/>
          <a:lstStyle>
            <a:lvl1pPr>
              <a:defRPr/>
            </a:lvl1pPr>
          </a:lstStyle>
          <a:p>
            <a:pPr>
              <a:defRPr/>
            </a:pPr>
            <a:r>
              <a:rPr lang="en-US">
                <a:solidFill>
                  <a:srgbClr val="000000"/>
                </a:solidFill>
              </a:rPr>
              <a:t>21-13-0090-00-MuGM</a:t>
            </a:r>
          </a:p>
        </p:txBody>
      </p:sp>
      <p:sp>
        <p:nvSpPr>
          <p:cNvPr id="5" name="Slide Number Placeholder 4"/>
          <p:cNvSpPr>
            <a:spLocks noGrp="1"/>
          </p:cNvSpPr>
          <p:nvPr>
            <p:ph type="sldNum" sz="quarter" idx="11"/>
          </p:nvPr>
        </p:nvSpPr>
        <p:spPr/>
        <p:txBody>
          <a:bodyPr/>
          <a:lstStyle>
            <a:lvl1pPr>
              <a:defRPr/>
            </a:lvl1pPr>
          </a:lstStyle>
          <a:p>
            <a:fld id="{31C50C8B-955C-4492-B51E-B775838F861B}"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431043059"/>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5" name="Rectangle 5"/>
          <p:cNvSpPr>
            <a:spLocks noGrp="1" noChangeArrowheads="1"/>
          </p:cNvSpPr>
          <p:nvPr>
            <p:ph type="sldNum" sz="quarter" idx="11"/>
          </p:nvPr>
        </p:nvSpPr>
        <p:spPr>
          <a:ln/>
        </p:spPr>
        <p:txBody>
          <a:bodyPr/>
          <a:lstStyle>
            <a:lvl1pPr>
              <a:defRPr/>
            </a:lvl1pPr>
          </a:lstStyle>
          <a:p>
            <a:fld id="{E93D86C3-6E05-4C09-ABC9-992092544F3C}"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218787548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22275"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6" name="Rectangle 5"/>
          <p:cNvSpPr>
            <a:spLocks noGrp="1" noChangeArrowheads="1"/>
          </p:cNvSpPr>
          <p:nvPr>
            <p:ph type="sldNum" sz="quarter" idx="11"/>
          </p:nvPr>
        </p:nvSpPr>
        <p:spPr>
          <a:ln/>
        </p:spPr>
        <p:txBody>
          <a:bodyPr/>
          <a:lstStyle>
            <a:lvl1pPr>
              <a:defRPr/>
            </a:lvl1pPr>
          </a:lstStyle>
          <a:p>
            <a:fld id="{0A2A9F41-7C47-4DE5-BE89-D9D31BE550CB}"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06374629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8" name="Rectangle 5"/>
          <p:cNvSpPr>
            <a:spLocks noGrp="1" noChangeArrowheads="1"/>
          </p:cNvSpPr>
          <p:nvPr>
            <p:ph type="sldNum" sz="quarter" idx="11"/>
          </p:nvPr>
        </p:nvSpPr>
        <p:spPr>
          <a:ln/>
        </p:spPr>
        <p:txBody>
          <a:bodyPr/>
          <a:lstStyle>
            <a:lvl1pPr>
              <a:defRPr/>
            </a:lvl1pPr>
          </a:lstStyle>
          <a:p>
            <a:fld id="{EF7C9FE7-D30C-4263-9944-1EA544AC8F0F}"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17469082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22275"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ftr" sz="quarter" idx="10"/>
          </p:nvPr>
        </p:nvSpPr>
        <p:spPr>
          <a:ln/>
        </p:spPr>
        <p:txBody>
          <a:bodyPr/>
          <a:lstStyle>
            <a:lvl1pPr>
              <a:defRPr/>
            </a:lvl1pPr>
          </a:lstStyle>
          <a:p>
            <a:pPr>
              <a:defRPr/>
            </a:pPr>
            <a:r>
              <a:rPr lang="en-US" smtClean="0"/>
              <a:t>21-14-0147-00-REVP      Session #64 Closing Report</a:t>
            </a:r>
            <a:endParaRPr lang="en-US"/>
          </a:p>
        </p:txBody>
      </p:sp>
      <p:sp>
        <p:nvSpPr>
          <p:cNvPr id="6" name="Rectangle 5"/>
          <p:cNvSpPr>
            <a:spLocks noGrp="1" noChangeArrowheads="1"/>
          </p:cNvSpPr>
          <p:nvPr>
            <p:ph type="sldNum" sz="quarter" idx="11"/>
          </p:nvPr>
        </p:nvSpPr>
        <p:spPr>
          <a:ln/>
        </p:spPr>
        <p:txBody>
          <a:bodyPr/>
          <a:lstStyle>
            <a:lvl1pPr>
              <a:defRPr/>
            </a:lvl1pPr>
          </a:lstStyle>
          <a:p>
            <a:pPr>
              <a:defRPr/>
            </a:pPr>
            <a:fld id="{44B797C4-8DFC-4169-B69F-704B806B9DD5}" type="slidenum">
              <a:rPr lang="en-US" altLang="ja-JP"/>
              <a:pPr>
                <a:defRPr/>
              </a:pPr>
              <a:t>‹#›</a:t>
            </a:fld>
            <a:endParaRPr lang="en-US" altLang="ja-JP"/>
          </a:p>
        </p:txBody>
      </p:sp>
    </p:spTree>
  </p:cSld>
  <p:clrMapOvr>
    <a:masterClrMapping/>
  </p:clrMapOvr>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4" name="Rectangle 5"/>
          <p:cNvSpPr>
            <a:spLocks noGrp="1" noChangeArrowheads="1"/>
          </p:cNvSpPr>
          <p:nvPr>
            <p:ph type="sldNum" sz="quarter" idx="11"/>
          </p:nvPr>
        </p:nvSpPr>
        <p:spPr>
          <a:ln/>
        </p:spPr>
        <p:txBody>
          <a:bodyPr/>
          <a:lstStyle>
            <a:lvl1pPr>
              <a:defRPr/>
            </a:lvl1pPr>
          </a:lstStyle>
          <a:p>
            <a:fld id="{E6CB4F26-4AD7-4559-8310-2CE34251CE29}"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2032416425"/>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3" name="Rectangle 5"/>
          <p:cNvSpPr>
            <a:spLocks noGrp="1" noChangeArrowheads="1"/>
          </p:cNvSpPr>
          <p:nvPr>
            <p:ph type="sldNum" sz="quarter" idx="11"/>
          </p:nvPr>
        </p:nvSpPr>
        <p:spPr>
          <a:ln/>
        </p:spPr>
        <p:txBody>
          <a:bodyPr/>
          <a:lstStyle>
            <a:lvl1pPr>
              <a:defRPr/>
            </a:lvl1pPr>
          </a:lstStyle>
          <a:p>
            <a:fld id="{CE56FF84-9F7D-49EB-B8B9-BE9F48A1C605}"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95740127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6" name="Rectangle 5"/>
          <p:cNvSpPr>
            <a:spLocks noGrp="1" noChangeArrowheads="1"/>
          </p:cNvSpPr>
          <p:nvPr>
            <p:ph type="sldNum" sz="quarter" idx="11"/>
          </p:nvPr>
        </p:nvSpPr>
        <p:spPr>
          <a:ln/>
        </p:spPr>
        <p:txBody>
          <a:bodyPr/>
          <a:lstStyle>
            <a:lvl1pPr>
              <a:defRPr/>
            </a:lvl1pPr>
          </a:lstStyle>
          <a:p>
            <a:fld id="{692A9F8B-6637-4717-B8CA-57B8E64135D6}"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1917911469"/>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6" name="Rectangle 5"/>
          <p:cNvSpPr>
            <a:spLocks noGrp="1" noChangeArrowheads="1"/>
          </p:cNvSpPr>
          <p:nvPr>
            <p:ph type="sldNum" sz="quarter" idx="11"/>
          </p:nvPr>
        </p:nvSpPr>
        <p:spPr>
          <a:ln/>
        </p:spPr>
        <p:txBody>
          <a:bodyPr/>
          <a:lstStyle>
            <a:lvl1pPr>
              <a:defRPr/>
            </a:lvl1pPr>
          </a:lstStyle>
          <a:p>
            <a:fld id="{B1B19F03-10DE-4D21-B4FD-82CD5DB427B0}"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660650358"/>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5" name="Rectangle 5"/>
          <p:cNvSpPr>
            <a:spLocks noGrp="1" noChangeArrowheads="1"/>
          </p:cNvSpPr>
          <p:nvPr>
            <p:ph type="sldNum" sz="quarter" idx="11"/>
          </p:nvPr>
        </p:nvSpPr>
        <p:spPr>
          <a:ln/>
        </p:spPr>
        <p:txBody>
          <a:bodyPr/>
          <a:lstStyle>
            <a:lvl1pPr>
              <a:defRPr/>
            </a:lvl1pPr>
          </a:lstStyle>
          <a:p>
            <a:fld id="{B414FEFE-EDE9-4658-8DE2-4FE27B1D68CE}"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4075791746"/>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6863" y="228600"/>
            <a:ext cx="2074862" cy="6096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22275" y="228600"/>
            <a:ext cx="6072188"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5" name="Rectangle 5"/>
          <p:cNvSpPr>
            <a:spLocks noGrp="1" noChangeArrowheads="1"/>
          </p:cNvSpPr>
          <p:nvPr>
            <p:ph type="sldNum" sz="quarter" idx="11"/>
          </p:nvPr>
        </p:nvSpPr>
        <p:spPr>
          <a:ln/>
        </p:spPr>
        <p:txBody>
          <a:bodyPr/>
          <a:lstStyle>
            <a:lvl1pPr>
              <a:defRPr/>
            </a:lvl1pPr>
          </a:lstStyle>
          <a:p>
            <a:fld id="{EBD02564-781E-440D-BB49-EFEF102E43FE}"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968173857"/>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4" name="Rectangle 5"/>
          <p:cNvSpPr>
            <a:spLocks noGrp="1" noChangeArrowheads="1"/>
          </p:cNvSpPr>
          <p:nvPr>
            <p:ph type="sldNum" sz="quarter" idx="11"/>
          </p:nvPr>
        </p:nvSpPr>
        <p:spPr>
          <a:ln/>
        </p:spPr>
        <p:txBody>
          <a:bodyPr/>
          <a:lstStyle>
            <a:lvl1pPr>
              <a:defRPr/>
            </a:lvl1pPr>
          </a:lstStyle>
          <a:p>
            <a:fld id="{81B2CAAD-A3F9-4565-BF87-B007ADA8FF30}"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9131602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ftr" sz="quarter" idx="10"/>
          </p:nvPr>
        </p:nvSpPr>
        <p:spPr>
          <a:ln/>
        </p:spPr>
        <p:txBody>
          <a:bodyPr/>
          <a:lstStyle>
            <a:lvl1pPr>
              <a:defRPr/>
            </a:lvl1pPr>
          </a:lstStyle>
          <a:p>
            <a:pPr>
              <a:defRPr/>
            </a:pPr>
            <a:r>
              <a:rPr lang="en-US" smtClean="0"/>
              <a:t>21-14-0147-00-REVP      Session #64 Closing Report</a:t>
            </a:r>
            <a:endParaRPr lang="en-US"/>
          </a:p>
        </p:txBody>
      </p:sp>
      <p:sp>
        <p:nvSpPr>
          <p:cNvPr id="8" name="Rectangle 5"/>
          <p:cNvSpPr>
            <a:spLocks noGrp="1" noChangeArrowheads="1"/>
          </p:cNvSpPr>
          <p:nvPr>
            <p:ph type="sldNum" sz="quarter" idx="11"/>
          </p:nvPr>
        </p:nvSpPr>
        <p:spPr>
          <a:ln/>
        </p:spPr>
        <p:txBody>
          <a:bodyPr/>
          <a:lstStyle>
            <a:lvl1pPr>
              <a:defRPr/>
            </a:lvl1pPr>
          </a:lstStyle>
          <a:p>
            <a:pPr>
              <a:defRPr/>
            </a:pPr>
            <a:fld id="{BC65A2E4-0303-4DEF-BFB9-D5EE2365CD93}" type="slidenum">
              <a:rPr lang="en-US" altLang="ja-JP"/>
              <a:pPr>
                <a:defRPr/>
              </a:pPr>
              <a:t>‹#›</a:t>
            </a:fld>
            <a:endParaRPr lang="en-US" altLang="ja-JP"/>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defRPr/>
            </a:pPr>
            <a:r>
              <a:rPr lang="en-US" smtClean="0"/>
              <a:t>21-14-0147-00-REVP      Session #64 Closing Report</a:t>
            </a:r>
            <a:endParaRPr lang="en-US"/>
          </a:p>
        </p:txBody>
      </p:sp>
      <p:sp>
        <p:nvSpPr>
          <p:cNvPr id="4" name="Rectangle 5"/>
          <p:cNvSpPr>
            <a:spLocks noGrp="1" noChangeArrowheads="1"/>
          </p:cNvSpPr>
          <p:nvPr>
            <p:ph type="sldNum" sz="quarter" idx="11"/>
          </p:nvPr>
        </p:nvSpPr>
        <p:spPr>
          <a:ln/>
        </p:spPr>
        <p:txBody>
          <a:bodyPr/>
          <a:lstStyle>
            <a:lvl1pPr>
              <a:defRPr/>
            </a:lvl1pPr>
          </a:lstStyle>
          <a:p>
            <a:pPr>
              <a:defRPr/>
            </a:pPr>
            <a:fld id="{E2EC2C41-D403-46C3-A00A-FC4ACCAC7621}" type="slidenum">
              <a:rPr lang="en-US" altLang="ja-JP"/>
              <a:pPr>
                <a:defRPr/>
              </a:pPr>
              <a:t>‹#›</a:t>
            </a:fld>
            <a:endParaRPr lang="en-US" altLang="ja-JP"/>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r>
              <a:rPr lang="en-US" smtClean="0"/>
              <a:t>21-14-0147-00-REVP      Session #64 Closing Report</a:t>
            </a:r>
            <a:endParaRPr lang="en-US"/>
          </a:p>
        </p:txBody>
      </p:sp>
      <p:sp>
        <p:nvSpPr>
          <p:cNvPr id="3" name="Rectangle 5"/>
          <p:cNvSpPr>
            <a:spLocks noGrp="1" noChangeArrowheads="1"/>
          </p:cNvSpPr>
          <p:nvPr>
            <p:ph type="sldNum" sz="quarter" idx="11"/>
          </p:nvPr>
        </p:nvSpPr>
        <p:spPr>
          <a:ln/>
        </p:spPr>
        <p:txBody>
          <a:bodyPr/>
          <a:lstStyle>
            <a:lvl1pPr>
              <a:defRPr/>
            </a:lvl1pPr>
          </a:lstStyle>
          <a:p>
            <a:pPr>
              <a:defRPr/>
            </a:pPr>
            <a:fld id="{1A79F39E-DBD4-4376-BCA9-E658173B428E}" type="slidenum">
              <a:rPr lang="en-US" altLang="ja-JP"/>
              <a:pPr>
                <a:defRPr/>
              </a:pPr>
              <a:t>‹#›</a:t>
            </a:fld>
            <a:endParaRPr lang="en-US" altLang="ja-JP"/>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smtClean="0"/>
              <a:t>21-14-0147-00-REVP      Session #64 Closing Report</a:t>
            </a:r>
            <a:endParaRPr lang="en-US"/>
          </a:p>
        </p:txBody>
      </p:sp>
      <p:sp>
        <p:nvSpPr>
          <p:cNvPr id="6" name="Rectangle 5"/>
          <p:cNvSpPr>
            <a:spLocks noGrp="1" noChangeArrowheads="1"/>
          </p:cNvSpPr>
          <p:nvPr>
            <p:ph type="sldNum" sz="quarter" idx="11"/>
          </p:nvPr>
        </p:nvSpPr>
        <p:spPr>
          <a:ln/>
        </p:spPr>
        <p:txBody>
          <a:bodyPr/>
          <a:lstStyle>
            <a:lvl1pPr>
              <a:defRPr/>
            </a:lvl1pPr>
          </a:lstStyle>
          <a:p>
            <a:pPr>
              <a:defRPr/>
            </a:pPr>
            <a:fld id="{E682115B-9F49-4AD0-9CB2-5AC1260E7FDE}" type="slidenum">
              <a:rPr lang="en-US" altLang="ja-JP"/>
              <a:pPr>
                <a:defRPr/>
              </a:pPr>
              <a:t>‹#›</a:t>
            </a:fld>
            <a:endParaRPr lang="en-US" altLang="ja-JP"/>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smtClean="0"/>
              <a:t>21-14-0147-00-REVP      Session #64 Closing Report</a:t>
            </a:r>
            <a:endParaRPr lang="en-US"/>
          </a:p>
        </p:txBody>
      </p:sp>
      <p:sp>
        <p:nvSpPr>
          <p:cNvPr id="6" name="Rectangle 5"/>
          <p:cNvSpPr>
            <a:spLocks noGrp="1" noChangeArrowheads="1"/>
          </p:cNvSpPr>
          <p:nvPr>
            <p:ph type="sldNum" sz="quarter" idx="11"/>
          </p:nvPr>
        </p:nvSpPr>
        <p:spPr>
          <a:ln/>
        </p:spPr>
        <p:txBody>
          <a:bodyPr/>
          <a:lstStyle>
            <a:lvl1pPr>
              <a:defRPr/>
            </a:lvl1pPr>
          </a:lstStyle>
          <a:p>
            <a:pPr>
              <a:defRPr/>
            </a:pPr>
            <a:fld id="{BDC7A787-6723-4C4B-8057-0408DC7296D2}" type="slidenum">
              <a:rPr lang="en-US" altLang="ja-JP"/>
              <a:pPr>
                <a:defRPr/>
              </a:pPr>
              <a:t>‹#›</a:t>
            </a:fld>
            <a:endParaRPr lang="en-US" altLang="ja-JP"/>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theme" Target="../theme/theme3.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slideLayout" Target="../slideLayouts/slideLayout34.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5" Type="http://schemas.openxmlformats.org/officeDocument/2006/relationships/image" Target="../media/image2.png"/><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image" Target="../media/image1.pn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13" Type="http://schemas.openxmlformats.org/officeDocument/2006/relationships/theme" Target="../theme/theme4.xml"/><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slideLayout" Target="../slideLayouts/slideLayout46.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5" Type="http://schemas.openxmlformats.org/officeDocument/2006/relationships/image" Target="../media/image2.png"/><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22275" y="228600"/>
            <a:ext cx="8270875" cy="685800"/>
          </a:xfrm>
          <a:prstGeom prst="rect">
            <a:avLst/>
          </a:prstGeom>
          <a:noFill/>
          <a:ln w="12700">
            <a:noFill/>
            <a:miter lim="800000"/>
            <a:headEnd/>
            <a:tailEnd/>
          </a:ln>
        </p:spPr>
        <p:txBody>
          <a:bodyPr vert="horz" wrap="square" lIns="90488" tIns="44450" rIns="90488" bIns="44450" numCol="1" anchor="ctr" anchorCtr="0" compatLnSpc="1">
            <a:prstTxWarp prst="textNoShape">
              <a:avLst/>
            </a:prstTxWarp>
          </a:bodyPr>
          <a:lstStyle/>
          <a:p>
            <a:pPr lvl="0"/>
            <a:r>
              <a:rPr lang="en-US" altLang="ja-JP" smtClean="0"/>
              <a:t>Title: 36 pt Rotis Sans Serif</a:t>
            </a:r>
          </a:p>
        </p:txBody>
      </p:sp>
      <p:sp>
        <p:nvSpPr>
          <p:cNvPr id="2051" name="Rectangle 3"/>
          <p:cNvSpPr>
            <a:spLocks noGrp="1" noChangeArrowheads="1"/>
          </p:cNvSpPr>
          <p:nvPr>
            <p:ph type="body" idx="1"/>
          </p:nvPr>
        </p:nvSpPr>
        <p:spPr bwMode="auto">
          <a:xfrm>
            <a:off x="422275" y="1143000"/>
            <a:ext cx="8299450" cy="5181600"/>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p>
            <a:pPr lvl="0"/>
            <a:r>
              <a:rPr lang="en-US" altLang="ja-JP" smtClean="0"/>
              <a:t>IEEE 802.21 Powerpoint Template</a:t>
            </a:r>
            <a:br>
              <a:rPr lang="en-US" altLang="ja-JP" smtClean="0"/>
            </a:br>
            <a:r>
              <a:rPr lang="en-US" altLang="ja-JP" smtClean="0"/>
              <a:t>(Rotis Sans Serif 24 pt)</a:t>
            </a:r>
          </a:p>
          <a:p>
            <a:pPr lvl="0"/>
            <a:r>
              <a:rPr lang="en-US" altLang="ja-JP" smtClean="0"/>
              <a:t>1st Level Bullet</a:t>
            </a:r>
          </a:p>
          <a:p>
            <a:pPr lvl="1"/>
            <a:r>
              <a:rPr lang="en-US" altLang="ja-JP" smtClean="0"/>
              <a:t>2nd Level Bullet</a:t>
            </a:r>
          </a:p>
          <a:p>
            <a:pPr lvl="2"/>
            <a:r>
              <a:rPr lang="en-US" altLang="ja-JP" smtClean="0"/>
              <a:t>3rd Level Bullet</a:t>
            </a:r>
          </a:p>
          <a:p>
            <a:pPr lvl="2"/>
            <a:endParaRPr lang="en-US" altLang="ja-JP" smtClean="0"/>
          </a:p>
          <a:p>
            <a:pPr lvl="1"/>
            <a:endParaRPr lang="en-US" altLang="ja-JP" smtClean="0"/>
          </a:p>
          <a:p>
            <a:pPr lvl="0"/>
            <a:endParaRPr lang="en-US" altLang="ja-JP" smtClean="0"/>
          </a:p>
          <a:p>
            <a:pPr lvl="0"/>
            <a:endParaRPr lang="en-US" altLang="ja-JP" smtClean="0"/>
          </a:p>
          <a:p>
            <a:pPr lvl="0"/>
            <a:r>
              <a:rPr lang="en-US" altLang="ja-JP" smtClean="0"/>
              <a:t/>
            </a:r>
            <a:br>
              <a:rPr lang="en-US" altLang="ja-JP" smtClean="0"/>
            </a:br>
            <a:endParaRPr lang="en-US" altLang="ja-JP" smtClean="0"/>
          </a:p>
        </p:txBody>
      </p:sp>
      <p:sp>
        <p:nvSpPr>
          <p:cNvPr id="160772" name="Rectangle 4"/>
          <p:cNvSpPr>
            <a:spLocks noGrp="1" noChangeArrowheads="1"/>
          </p:cNvSpPr>
          <p:nvPr>
            <p:ph type="ftr" sz="quarter" idx="3"/>
          </p:nvPr>
        </p:nvSpPr>
        <p:spPr bwMode="auto">
          <a:xfrm>
            <a:off x="381000" y="6400800"/>
            <a:ext cx="2318792" cy="48013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lgn="ctr" eaLnBrk="0" hangingPunct="0">
              <a:lnSpc>
                <a:spcPct val="90000"/>
              </a:lnSpc>
              <a:defRPr sz="1400">
                <a:latin typeface="+mn-lt"/>
                <a:ea typeface="+mn-ea"/>
                <a:cs typeface="+mn-cs"/>
              </a:defRPr>
            </a:lvl1pPr>
          </a:lstStyle>
          <a:p>
            <a:pPr>
              <a:defRPr/>
            </a:pPr>
            <a:r>
              <a:rPr lang="en-US" smtClean="0"/>
              <a:t>21-14-0147-00-REVP      Session #64 Closing Report</a:t>
            </a:r>
            <a:endParaRPr lang="en-US" dirty="0"/>
          </a:p>
        </p:txBody>
      </p:sp>
      <p:sp>
        <p:nvSpPr>
          <p:cNvPr id="160773" name="Rectangle 5"/>
          <p:cNvSpPr>
            <a:spLocks noGrp="1" noChangeArrowheads="1"/>
          </p:cNvSpPr>
          <p:nvPr>
            <p:ph type="sldNum" sz="quarter" idx="4"/>
          </p:nvPr>
        </p:nvSpPr>
        <p:spPr bwMode="auto">
          <a:xfrm>
            <a:off x="7772400" y="6400800"/>
            <a:ext cx="6858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lnSpc>
                <a:spcPct val="90000"/>
              </a:lnSpc>
              <a:defRPr sz="1400">
                <a:latin typeface="Times" pitchFamily="18" charset="0"/>
              </a:defRPr>
            </a:lvl1pPr>
          </a:lstStyle>
          <a:p>
            <a:pPr>
              <a:defRPr/>
            </a:pPr>
            <a:fld id="{461CBDE0-E5CD-4D32-A906-77B064F84595}" type="slidenum">
              <a:rPr lang="en-US" altLang="ja-JP"/>
              <a:pPr>
                <a:defRPr/>
              </a:pPr>
              <a:t>‹#›</a:t>
            </a:fld>
            <a:endParaRPr lang="en-US" altLang="ja-JP"/>
          </a:p>
        </p:txBody>
      </p:sp>
      <p:pic>
        <p:nvPicPr>
          <p:cNvPr id="2054" name="Picture 6" descr="smllieee"/>
          <p:cNvPicPr>
            <a:picLocks noChangeAspect="1" noChangeArrowheads="1"/>
          </p:cNvPicPr>
          <p:nvPr userDrawn="1"/>
        </p:nvPicPr>
        <p:blipFill>
          <a:blip r:embed="rId13" cstate="print"/>
          <a:srcRect/>
          <a:stretch>
            <a:fillRect/>
          </a:stretch>
        </p:blipFill>
        <p:spPr bwMode="auto">
          <a:xfrm>
            <a:off x="228600" y="57150"/>
            <a:ext cx="754063" cy="857250"/>
          </a:xfrm>
          <a:prstGeom prst="rect">
            <a:avLst/>
          </a:prstGeom>
          <a:noFill/>
          <a:ln w="9525">
            <a:noFill/>
            <a:miter lim="800000"/>
            <a:headEnd/>
            <a:tailEnd/>
          </a:ln>
        </p:spPr>
      </p:pic>
      <p:pic>
        <p:nvPicPr>
          <p:cNvPr id="2055" name="Picture 7" descr="802logo"/>
          <p:cNvPicPr>
            <a:picLocks noChangeAspect="1" noChangeArrowheads="1"/>
          </p:cNvPicPr>
          <p:nvPr userDrawn="1"/>
        </p:nvPicPr>
        <p:blipFill>
          <a:blip r:embed="rId14" cstate="print"/>
          <a:srcRect/>
          <a:stretch>
            <a:fillRect/>
          </a:stretch>
        </p:blipFill>
        <p:spPr bwMode="auto">
          <a:xfrm>
            <a:off x="8237538" y="76200"/>
            <a:ext cx="754062" cy="7778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ransition/>
  <p:hf hdr="0" dt="0"/>
  <p:txStyles>
    <p:titleStyle>
      <a:lvl1pPr algn="ctr" defTabSz="762000" rtl="0" eaLnBrk="0" fontAlgn="base" hangingPunct="0">
        <a:lnSpc>
          <a:spcPct val="90000"/>
        </a:lnSpc>
        <a:spcBef>
          <a:spcPct val="0"/>
        </a:spcBef>
        <a:spcAft>
          <a:spcPct val="0"/>
        </a:spcAft>
        <a:defRPr sz="3600" b="1">
          <a:solidFill>
            <a:schemeClr val="tx1"/>
          </a:solidFill>
          <a:latin typeface="+mj-lt"/>
          <a:ea typeface="ＭＳ Ｐゴシック" pitchFamily="34" charset="-128"/>
          <a:cs typeface="ＭＳ Ｐゴシック" charset="0"/>
        </a:defRPr>
      </a:lvl1pPr>
      <a:lvl2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pitchFamily="34" charset="-128"/>
          <a:cs typeface="ＭＳ Ｐゴシック" charset="0"/>
        </a:defRPr>
      </a:lvl2pPr>
      <a:lvl3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pitchFamily="34" charset="-128"/>
          <a:cs typeface="ＭＳ Ｐゴシック" charset="0"/>
        </a:defRPr>
      </a:lvl3pPr>
      <a:lvl4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pitchFamily="34" charset="-128"/>
          <a:cs typeface="ＭＳ Ｐゴシック" charset="0"/>
        </a:defRPr>
      </a:lvl4pPr>
      <a:lvl5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pitchFamily="34" charset="-128"/>
          <a:cs typeface="ＭＳ Ｐゴシック" charset="0"/>
        </a:defRPr>
      </a:lvl5pPr>
      <a:lvl6pPr marL="457200" algn="ctr" defTabSz="762000" rtl="0" fontAlgn="base">
        <a:lnSpc>
          <a:spcPct val="90000"/>
        </a:lnSpc>
        <a:spcBef>
          <a:spcPct val="0"/>
        </a:spcBef>
        <a:spcAft>
          <a:spcPct val="0"/>
        </a:spcAft>
        <a:defRPr sz="3600" b="1">
          <a:solidFill>
            <a:schemeClr val="tx1"/>
          </a:solidFill>
          <a:latin typeface="Times New Roman" pitchFamily="18" charset="0"/>
        </a:defRPr>
      </a:lvl6pPr>
      <a:lvl7pPr marL="914400" algn="ctr" defTabSz="762000" rtl="0" fontAlgn="base">
        <a:lnSpc>
          <a:spcPct val="90000"/>
        </a:lnSpc>
        <a:spcBef>
          <a:spcPct val="0"/>
        </a:spcBef>
        <a:spcAft>
          <a:spcPct val="0"/>
        </a:spcAft>
        <a:defRPr sz="3600" b="1">
          <a:solidFill>
            <a:schemeClr val="tx1"/>
          </a:solidFill>
          <a:latin typeface="Times New Roman" pitchFamily="18" charset="0"/>
        </a:defRPr>
      </a:lvl7pPr>
      <a:lvl8pPr marL="1371600" algn="ctr" defTabSz="762000" rtl="0" fontAlgn="base">
        <a:lnSpc>
          <a:spcPct val="90000"/>
        </a:lnSpc>
        <a:spcBef>
          <a:spcPct val="0"/>
        </a:spcBef>
        <a:spcAft>
          <a:spcPct val="0"/>
        </a:spcAft>
        <a:defRPr sz="3600" b="1">
          <a:solidFill>
            <a:schemeClr val="tx1"/>
          </a:solidFill>
          <a:latin typeface="Times New Roman" pitchFamily="18" charset="0"/>
        </a:defRPr>
      </a:lvl8pPr>
      <a:lvl9pPr marL="1828800" algn="ctr" defTabSz="762000" rtl="0" fontAlgn="base">
        <a:lnSpc>
          <a:spcPct val="90000"/>
        </a:lnSpc>
        <a:spcBef>
          <a:spcPct val="0"/>
        </a:spcBef>
        <a:spcAft>
          <a:spcPct val="0"/>
        </a:spcAft>
        <a:defRPr sz="3600" b="1">
          <a:solidFill>
            <a:schemeClr val="tx1"/>
          </a:solidFill>
          <a:latin typeface="Times New Roman" pitchFamily="18" charset="0"/>
        </a:defRPr>
      </a:lvl9pPr>
    </p:titleStyle>
    <p:bodyStyle>
      <a:lvl1pPr marL="280988" indent="-280988" algn="l" defTabSz="762000" rtl="0" eaLnBrk="0" fontAlgn="base" hangingPunct="0">
        <a:lnSpc>
          <a:spcPct val="90000"/>
        </a:lnSpc>
        <a:spcBef>
          <a:spcPct val="40000"/>
        </a:spcBef>
        <a:spcAft>
          <a:spcPct val="0"/>
        </a:spcAft>
        <a:buClr>
          <a:schemeClr val="accent1"/>
        </a:buClr>
        <a:buChar char="•"/>
        <a:defRPr sz="2400">
          <a:solidFill>
            <a:schemeClr val="tx1"/>
          </a:solidFill>
          <a:latin typeface="+mn-lt"/>
          <a:ea typeface="ＭＳ Ｐゴシック" pitchFamily="34" charset="-128"/>
          <a:cs typeface="ＭＳ Ｐゴシック" charset="0"/>
        </a:defRPr>
      </a:lvl1pPr>
      <a:lvl2pPr marL="666750"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ea typeface="ＭＳ Ｐゴシック" pitchFamily="34" charset="-128"/>
        </a:defRPr>
      </a:lvl2pPr>
      <a:lvl3pPr marL="1147763"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ea typeface="ＭＳ Ｐゴシック" pitchFamily="34" charset="-128"/>
        </a:defRPr>
      </a:lvl3pPr>
      <a:lvl4pPr marL="1804988" indent="-277813" algn="l" defTabSz="762000" rtl="0" eaLnBrk="0" fontAlgn="base" hangingPunct="0">
        <a:spcBef>
          <a:spcPct val="20000"/>
        </a:spcBef>
        <a:spcAft>
          <a:spcPct val="0"/>
        </a:spcAft>
        <a:buChar char="–"/>
        <a:defRPr sz="2000">
          <a:solidFill>
            <a:schemeClr val="tx1"/>
          </a:solidFill>
          <a:latin typeface="Rotis Sans Serif for Nokia" pitchFamily="34" charset="0"/>
          <a:ea typeface="ＭＳ Ｐゴシック" pitchFamily="34" charset="-128"/>
        </a:defRPr>
      </a:lvl4pPr>
      <a:lvl5pPr marL="2286000" indent="-280988" algn="l" defTabSz="762000" rtl="0" eaLnBrk="0" fontAlgn="base" hangingPunct="0">
        <a:spcBef>
          <a:spcPct val="20000"/>
        </a:spcBef>
        <a:spcAft>
          <a:spcPct val="0"/>
        </a:spcAft>
        <a:buChar char="»"/>
        <a:defRPr sz="2000">
          <a:solidFill>
            <a:schemeClr val="tx1"/>
          </a:solidFill>
          <a:latin typeface="Rotis Sans Serif for Nokia" pitchFamily="34" charset="0"/>
          <a:ea typeface="ＭＳ Ｐゴシック" pitchFamily="34" charset="-128"/>
        </a:defRPr>
      </a:lvl5pPr>
      <a:lvl6pPr marL="2743200" indent="-280988" algn="l" defTabSz="762000" rtl="0" fontAlgn="base">
        <a:spcBef>
          <a:spcPct val="20000"/>
        </a:spcBef>
        <a:spcAft>
          <a:spcPct val="0"/>
        </a:spcAft>
        <a:buChar char="»"/>
        <a:defRPr sz="2000">
          <a:solidFill>
            <a:schemeClr val="tx1"/>
          </a:solidFill>
          <a:latin typeface="Rotis Sans Serif for Nokia" pitchFamily="34" charset="0"/>
        </a:defRPr>
      </a:lvl6pPr>
      <a:lvl7pPr marL="3200400" indent="-280988" algn="l" defTabSz="762000" rtl="0" fontAlgn="base">
        <a:spcBef>
          <a:spcPct val="20000"/>
        </a:spcBef>
        <a:spcAft>
          <a:spcPct val="0"/>
        </a:spcAft>
        <a:buChar char="»"/>
        <a:defRPr sz="2000">
          <a:solidFill>
            <a:schemeClr val="tx1"/>
          </a:solidFill>
          <a:latin typeface="Rotis Sans Serif for Nokia" pitchFamily="34" charset="0"/>
        </a:defRPr>
      </a:lvl7pPr>
      <a:lvl8pPr marL="3657600" indent="-280988" algn="l" defTabSz="762000" rtl="0" fontAlgn="base">
        <a:spcBef>
          <a:spcPct val="20000"/>
        </a:spcBef>
        <a:spcAft>
          <a:spcPct val="0"/>
        </a:spcAft>
        <a:buChar char="»"/>
        <a:defRPr sz="2000">
          <a:solidFill>
            <a:schemeClr val="tx1"/>
          </a:solidFill>
          <a:latin typeface="Rotis Sans Serif for Nokia" pitchFamily="34" charset="0"/>
        </a:defRPr>
      </a:lvl8pPr>
      <a:lvl9pPr marL="4114800" indent="-280988" algn="l" defTabSz="762000" rtl="0" fontAlgn="base">
        <a:spcBef>
          <a:spcPct val="20000"/>
        </a:spcBef>
        <a:spcAft>
          <a:spcPct val="0"/>
        </a:spcAft>
        <a:buChar char="»"/>
        <a:defRPr sz="2000">
          <a:solidFill>
            <a:schemeClr val="tx1"/>
          </a:solidFill>
          <a:latin typeface="Rotis Sans Serif for Noki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21-14-0147-00-REVP      Session #64 Closing Report</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34810E-AF68-4123-A969-B8796AE299C0}" type="slidenum">
              <a:rPr lang="en-US" smtClean="0"/>
              <a:pPr/>
              <a:t>‹#›</a:t>
            </a:fld>
            <a:endParaRPr lang="en-US"/>
          </a:p>
        </p:txBody>
      </p:sp>
    </p:spTree>
    <p:extLst>
      <p:ext uri="{BB962C8B-B14F-4D97-AF65-F5344CB8AC3E}">
        <p14:creationId xmlns:p14="http://schemas.microsoft.com/office/powerpoint/2010/main" val="3098834756"/>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22275" y="228600"/>
            <a:ext cx="8270875" cy="685800"/>
          </a:xfrm>
          <a:prstGeom prst="rect">
            <a:avLst/>
          </a:prstGeom>
          <a:noFill/>
          <a:ln w="12700">
            <a:noFill/>
            <a:miter lim="800000"/>
            <a:headEnd/>
            <a:tailEnd/>
          </a:ln>
        </p:spPr>
        <p:txBody>
          <a:bodyPr vert="horz" wrap="square" lIns="90488" tIns="44450" rIns="90488" bIns="44450" numCol="1" anchor="ctr" anchorCtr="0" compatLnSpc="1">
            <a:prstTxWarp prst="textNoShape">
              <a:avLst/>
            </a:prstTxWarp>
          </a:bodyPr>
          <a:lstStyle/>
          <a:p>
            <a:pPr lvl="0"/>
            <a:r>
              <a:rPr lang="en-US" altLang="ja-JP" smtClean="0"/>
              <a:t>Title: 36 pt Rotis Sans Serif</a:t>
            </a:r>
          </a:p>
        </p:txBody>
      </p:sp>
      <p:sp>
        <p:nvSpPr>
          <p:cNvPr id="1027" name="Rectangle 3"/>
          <p:cNvSpPr>
            <a:spLocks noGrp="1" noChangeArrowheads="1"/>
          </p:cNvSpPr>
          <p:nvPr>
            <p:ph type="body" idx="1"/>
          </p:nvPr>
        </p:nvSpPr>
        <p:spPr bwMode="auto">
          <a:xfrm>
            <a:off x="201613" y="1000125"/>
            <a:ext cx="8299450" cy="5181600"/>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p>
            <a:pPr lvl="0"/>
            <a:r>
              <a:rPr lang="en-US" altLang="ja-JP" smtClean="0"/>
              <a:t>IEEE 802.21 Powerpoint Template</a:t>
            </a:r>
            <a:br>
              <a:rPr lang="en-US" altLang="ja-JP" smtClean="0"/>
            </a:br>
            <a:r>
              <a:rPr lang="en-US" altLang="ja-JP" smtClean="0"/>
              <a:t>(Rotis Sans Serif 24 pt)</a:t>
            </a:r>
          </a:p>
          <a:p>
            <a:pPr lvl="0"/>
            <a:r>
              <a:rPr lang="en-US" altLang="ja-JP" smtClean="0"/>
              <a:t>1st Level Bullet</a:t>
            </a:r>
          </a:p>
          <a:p>
            <a:pPr lvl="1"/>
            <a:r>
              <a:rPr lang="en-US" altLang="ja-JP" smtClean="0"/>
              <a:t>2nd Level Bullet</a:t>
            </a:r>
          </a:p>
          <a:p>
            <a:pPr lvl="2"/>
            <a:r>
              <a:rPr lang="en-US" altLang="ja-JP" smtClean="0"/>
              <a:t>3rd Level Bullet</a:t>
            </a:r>
          </a:p>
          <a:p>
            <a:pPr lvl="2"/>
            <a:endParaRPr lang="en-US" altLang="ja-JP" smtClean="0"/>
          </a:p>
          <a:p>
            <a:pPr lvl="1"/>
            <a:endParaRPr lang="en-US" altLang="ja-JP" smtClean="0"/>
          </a:p>
          <a:p>
            <a:pPr lvl="0"/>
            <a:endParaRPr lang="en-US" altLang="ja-JP" smtClean="0"/>
          </a:p>
          <a:p>
            <a:pPr lvl="0"/>
            <a:endParaRPr lang="en-US" altLang="ja-JP" smtClean="0"/>
          </a:p>
          <a:p>
            <a:pPr lvl="0"/>
            <a:r>
              <a:rPr lang="en-US" altLang="ja-JP" smtClean="0"/>
              <a:t/>
            </a:r>
            <a:br>
              <a:rPr lang="en-US" altLang="ja-JP" smtClean="0"/>
            </a:br>
            <a:endParaRPr lang="en-US" altLang="ja-JP" smtClean="0"/>
          </a:p>
        </p:txBody>
      </p:sp>
      <p:sp>
        <p:nvSpPr>
          <p:cNvPr id="160772" name="Rectangle 4"/>
          <p:cNvSpPr>
            <a:spLocks noGrp="1" noChangeArrowheads="1"/>
          </p:cNvSpPr>
          <p:nvPr>
            <p:ph type="ftr" sz="quarter" idx="3"/>
          </p:nvPr>
        </p:nvSpPr>
        <p:spPr bwMode="auto">
          <a:xfrm>
            <a:off x="381000" y="6400800"/>
            <a:ext cx="2619375" cy="285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lgn="ctr" eaLnBrk="0" hangingPunct="0">
              <a:lnSpc>
                <a:spcPct val="90000"/>
              </a:lnSpc>
              <a:defRPr sz="1400">
                <a:latin typeface="+mn-lt"/>
              </a:defRPr>
            </a:lvl1pPr>
          </a:lstStyle>
          <a:p>
            <a:pPr>
              <a:defRPr/>
            </a:pPr>
            <a:r>
              <a:rPr lang="en-US">
                <a:solidFill>
                  <a:srgbClr val="000000"/>
                </a:solidFill>
              </a:rPr>
              <a:t>21-13-0090-00-MuGM</a:t>
            </a:r>
          </a:p>
        </p:txBody>
      </p:sp>
      <p:sp>
        <p:nvSpPr>
          <p:cNvPr id="160773" name="Rectangle 5"/>
          <p:cNvSpPr>
            <a:spLocks noGrp="1" noChangeArrowheads="1"/>
          </p:cNvSpPr>
          <p:nvPr>
            <p:ph type="sldNum" sz="quarter" idx="4"/>
          </p:nvPr>
        </p:nvSpPr>
        <p:spPr bwMode="auto">
          <a:xfrm>
            <a:off x="7772400" y="6400800"/>
            <a:ext cx="6858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lnSpc>
                <a:spcPct val="90000"/>
              </a:lnSpc>
              <a:defRPr sz="1400">
                <a:latin typeface="Times" charset="0"/>
                <a:ea typeface="MS PGothic" pitchFamily="34" charset="-128"/>
              </a:defRPr>
            </a:lvl1pPr>
          </a:lstStyle>
          <a:p>
            <a:fld id="{30460105-BC9B-458C-A0A7-B59E81B64C19}" type="slidenum">
              <a:rPr lang="en-US" altLang="ja-JP">
                <a:solidFill>
                  <a:srgbClr val="000000"/>
                </a:solidFill>
              </a:rPr>
              <a:pPr/>
              <a:t>‹#›</a:t>
            </a:fld>
            <a:endParaRPr lang="en-US" altLang="ja-JP">
              <a:solidFill>
                <a:srgbClr val="000000"/>
              </a:solidFill>
            </a:endParaRPr>
          </a:p>
        </p:txBody>
      </p:sp>
      <p:pic>
        <p:nvPicPr>
          <p:cNvPr id="1030" name="Picture 6" descr="smllieee"/>
          <p:cNvPicPr>
            <a:picLocks noChangeAspect="1" noChangeArrowheads="1"/>
          </p:cNvPicPr>
          <p:nvPr userDrawn="1"/>
        </p:nvPicPr>
        <p:blipFill>
          <a:blip r:embed="rId14" cstate="print"/>
          <a:srcRect/>
          <a:stretch>
            <a:fillRect/>
          </a:stretch>
        </p:blipFill>
        <p:spPr bwMode="auto">
          <a:xfrm>
            <a:off x="228600" y="57150"/>
            <a:ext cx="754063" cy="857250"/>
          </a:xfrm>
          <a:prstGeom prst="rect">
            <a:avLst/>
          </a:prstGeom>
          <a:noFill/>
          <a:ln w="9525">
            <a:noFill/>
            <a:miter lim="800000"/>
            <a:headEnd/>
            <a:tailEnd/>
          </a:ln>
        </p:spPr>
      </p:pic>
      <p:pic>
        <p:nvPicPr>
          <p:cNvPr id="1031" name="Picture 7" descr="802logo"/>
          <p:cNvPicPr>
            <a:picLocks noChangeAspect="1" noChangeArrowheads="1"/>
          </p:cNvPicPr>
          <p:nvPr userDrawn="1"/>
        </p:nvPicPr>
        <p:blipFill>
          <a:blip r:embed="rId15" cstate="print"/>
          <a:srcRect/>
          <a:stretch>
            <a:fillRect/>
          </a:stretch>
        </p:blipFill>
        <p:spPr bwMode="auto">
          <a:xfrm>
            <a:off x="8237538" y="76200"/>
            <a:ext cx="754062" cy="777875"/>
          </a:xfrm>
          <a:prstGeom prst="rect">
            <a:avLst/>
          </a:prstGeom>
          <a:noFill/>
          <a:ln w="9525">
            <a:noFill/>
            <a:miter lim="800000"/>
            <a:headEnd/>
            <a:tailEnd/>
          </a:ln>
        </p:spPr>
      </p:pic>
    </p:spTree>
    <p:extLst>
      <p:ext uri="{BB962C8B-B14F-4D97-AF65-F5344CB8AC3E}">
        <p14:creationId xmlns:p14="http://schemas.microsoft.com/office/powerpoint/2010/main" val="2992189456"/>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hf hdr="0" dt="0"/>
  <p:txStyles>
    <p:titleStyle>
      <a:lvl1pPr algn="ctr" defTabSz="762000" rtl="0" eaLnBrk="0" fontAlgn="base" hangingPunct="0">
        <a:lnSpc>
          <a:spcPct val="90000"/>
        </a:lnSpc>
        <a:spcBef>
          <a:spcPct val="0"/>
        </a:spcBef>
        <a:spcAft>
          <a:spcPct val="0"/>
        </a:spcAft>
        <a:defRPr sz="3600" b="1">
          <a:solidFill>
            <a:schemeClr val="tx1"/>
          </a:solidFill>
          <a:latin typeface="+mj-lt"/>
          <a:ea typeface="+mj-ea"/>
          <a:cs typeface="+mj-cs"/>
        </a:defRPr>
      </a:lvl1pPr>
      <a:lvl2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2pPr>
      <a:lvl3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3pPr>
      <a:lvl4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4pPr>
      <a:lvl5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5pPr>
      <a:lvl6pPr marL="457200" algn="ctr" defTabSz="762000" rtl="0" fontAlgn="base">
        <a:lnSpc>
          <a:spcPct val="90000"/>
        </a:lnSpc>
        <a:spcBef>
          <a:spcPct val="0"/>
        </a:spcBef>
        <a:spcAft>
          <a:spcPct val="0"/>
        </a:spcAft>
        <a:defRPr sz="3600" b="1">
          <a:solidFill>
            <a:schemeClr val="tx1"/>
          </a:solidFill>
          <a:latin typeface="Times New Roman" pitchFamily="18" charset="0"/>
        </a:defRPr>
      </a:lvl6pPr>
      <a:lvl7pPr marL="914400" algn="ctr" defTabSz="762000" rtl="0" fontAlgn="base">
        <a:lnSpc>
          <a:spcPct val="90000"/>
        </a:lnSpc>
        <a:spcBef>
          <a:spcPct val="0"/>
        </a:spcBef>
        <a:spcAft>
          <a:spcPct val="0"/>
        </a:spcAft>
        <a:defRPr sz="3600" b="1">
          <a:solidFill>
            <a:schemeClr val="tx1"/>
          </a:solidFill>
          <a:latin typeface="Times New Roman" pitchFamily="18" charset="0"/>
        </a:defRPr>
      </a:lvl7pPr>
      <a:lvl8pPr marL="1371600" algn="ctr" defTabSz="762000" rtl="0" fontAlgn="base">
        <a:lnSpc>
          <a:spcPct val="90000"/>
        </a:lnSpc>
        <a:spcBef>
          <a:spcPct val="0"/>
        </a:spcBef>
        <a:spcAft>
          <a:spcPct val="0"/>
        </a:spcAft>
        <a:defRPr sz="3600" b="1">
          <a:solidFill>
            <a:schemeClr val="tx1"/>
          </a:solidFill>
          <a:latin typeface="Times New Roman" pitchFamily="18" charset="0"/>
        </a:defRPr>
      </a:lvl8pPr>
      <a:lvl9pPr marL="1828800" algn="ctr" defTabSz="762000" rtl="0" fontAlgn="base">
        <a:lnSpc>
          <a:spcPct val="90000"/>
        </a:lnSpc>
        <a:spcBef>
          <a:spcPct val="0"/>
        </a:spcBef>
        <a:spcAft>
          <a:spcPct val="0"/>
        </a:spcAft>
        <a:defRPr sz="3600" b="1">
          <a:solidFill>
            <a:schemeClr val="tx1"/>
          </a:solidFill>
          <a:latin typeface="Times New Roman" pitchFamily="18" charset="0"/>
        </a:defRPr>
      </a:lvl9pPr>
    </p:titleStyle>
    <p:bodyStyle>
      <a:lvl1pPr marL="280988" indent="-280988" algn="l" defTabSz="762000" rtl="0" eaLnBrk="0" fontAlgn="base" hangingPunct="0">
        <a:lnSpc>
          <a:spcPct val="90000"/>
        </a:lnSpc>
        <a:spcBef>
          <a:spcPct val="40000"/>
        </a:spcBef>
        <a:spcAft>
          <a:spcPct val="0"/>
        </a:spcAft>
        <a:buClr>
          <a:schemeClr val="accent1"/>
        </a:buClr>
        <a:buChar char="•"/>
        <a:defRPr sz="2400">
          <a:solidFill>
            <a:schemeClr val="tx1"/>
          </a:solidFill>
          <a:latin typeface="+mn-lt"/>
          <a:ea typeface="+mn-ea"/>
          <a:cs typeface="+mn-cs"/>
        </a:defRPr>
      </a:lvl1pPr>
      <a:lvl2pPr marL="666750"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defRPr>
      </a:lvl2pPr>
      <a:lvl3pPr marL="1147763"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defRPr>
      </a:lvl3pPr>
      <a:lvl4pPr marL="1804988" indent="-277813" algn="l" defTabSz="762000" rtl="0" eaLnBrk="0" fontAlgn="base" hangingPunct="0">
        <a:spcBef>
          <a:spcPct val="20000"/>
        </a:spcBef>
        <a:spcAft>
          <a:spcPct val="0"/>
        </a:spcAft>
        <a:buChar char="–"/>
        <a:defRPr sz="2000">
          <a:solidFill>
            <a:schemeClr val="tx1"/>
          </a:solidFill>
          <a:latin typeface="Rotis Sans Serif for Nokia" pitchFamily="34" charset="0"/>
        </a:defRPr>
      </a:lvl4pPr>
      <a:lvl5pPr marL="2286000" indent="-280988" algn="l" defTabSz="762000" rtl="0" eaLnBrk="0" fontAlgn="base" hangingPunct="0">
        <a:spcBef>
          <a:spcPct val="20000"/>
        </a:spcBef>
        <a:spcAft>
          <a:spcPct val="0"/>
        </a:spcAft>
        <a:buChar char="»"/>
        <a:defRPr sz="2000">
          <a:solidFill>
            <a:schemeClr val="tx1"/>
          </a:solidFill>
          <a:latin typeface="Rotis Sans Serif for Nokia" pitchFamily="34" charset="0"/>
        </a:defRPr>
      </a:lvl5pPr>
      <a:lvl6pPr marL="2743200" indent="-280988" algn="l" defTabSz="762000" rtl="0" fontAlgn="base">
        <a:spcBef>
          <a:spcPct val="20000"/>
        </a:spcBef>
        <a:spcAft>
          <a:spcPct val="0"/>
        </a:spcAft>
        <a:buChar char="»"/>
        <a:defRPr sz="2000">
          <a:solidFill>
            <a:schemeClr val="tx1"/>
          </a:solidFill>
          <a:latin typeface="Rotis Sans Serif for Nokia" pitchFamily="34" charset="0"/>
        </a:defRPr>
      </a:lvl6pPr>
      <a:lvl7pPr marL="3200400" indent="-280988" algn="l" defTabSz="762000" rtl="0" fontAlgn="base">
        <a:spcBef>
          <a:spcPct val="20000"/>
        </a:spcBef>
        <a:spcAft>
          <a:spcPct val="0"/>
        </a:spcAft>
        <a:buChar char="»"/>
        <a:defRPr sz="2000">
          <a:solidFill>
            <a:schemeClr val="tx1"/>
          </a:solidFill>
          <a:latin typeface="Rotis Sans Serif for Nokia" pitchFamily="34" charset="0"/>
        </a:defRPr>
      </a:lvl7pPr>
      <a:lvl8pPr marL="3657600" indent="-280988" algn="l" defTabSz="762000" rtl="0" fontAlgn="base">
        <a:spcBef>
          <a:spcPct val="20000"/>
        </a:spcBef>
        <a:spcAft>
          <a:spcPct val="0"/>
        </a:spcAft>
        <a:buChar char="»"/>
        <a:defRPr sz="2000">
          <a:solidFill>
            <a:schemeClr val="tx1"/>
          </a:solidFill>
          <a:latin typeface="Rotis Sans Serif for Nokia" pitchFamily="34" charset="0"/>
        </a:defRPr>
      </a:lvl8pPr>
      <a:lvl9pPr marL="4114800" indent="-280988" algn="l" defTabSz="762000" rtl="0" fontAlgn="base">
        <a:spcBef>
          <a:spcPct val="20000"/>
        </a:spcBef>
        <a:spcAft>
          <a:spcPct val="0"/>
        </a:spcAft>
        <a:buChar char="»"/>
        <a:defRPr sz="2000">
          <a:solidFill>
            <a:schemeClr val="tx1"/>
          </a:solidFill>
          <a:latin typeface="Rotis Sans Serif for Noki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22275" y="228600"/>
            <a:ext cx="8270875" cy="685800"/>
          </a:xfrm>
          <a:prstGeom prst="rect">
            <a:avLst/>
          </a:prstGeom>
          <a:noFill/>
          <a:ln w="12700">
            <a:noFill/>
            <a:miter lim="800000"/>
            <a:headEnd/>
            <a:tailEnd/>
          </a:ln>
        </p:spPr>
        <p:txBody>
          <a:bodyPr vert="horz" wrap="square" lIns="90488" tIns="44450" rIns="90488" bIns="44450" numCol="1" anchor="ctr" anchorCtr="0" compatLnSpc="1">
            <a:prstTxWarp prst="textNoShape">
              <a:avLst/>
            </a:prstTxWarp>
          </a:bodyPr>
          <a:lstStyle/>
          <a:p>
            <a:pPr lvl="0"/>
            <a:r>
              <a:rPr lang="en-US" altLang="ja-JP" smtClean="0"/>
              <a:t>Title: 36 pt Rotis Sans Serif</a:t>
            </a:r>
          </a:p>
        </p:txBody>
      </p:sp>
      <p:sp>
        <p:nvSpPr>
          <p:cNvPr id="1027" name="Rectangle 3"/>
          <p:cNvSpPr>
            <a:spLocks noGrp="1" noChangeArrowheads="1"/>
          </p:cNvSpPr>
          <p:nvPr>
            <p:ph type="body" idx="1"/>
          </p:nvPr>
        </p:nvSpPr>
        <p:spPr bwMode="auto">
          <a:xfrm>
            <a:off x="201613" y="1000125"/>
            <a:ext cx="8299450" cy="5181600"/>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p>
            <a:pPr lvl="0"/>
            <a:r>
              <a:rPr lang="en-US" altLang="ja-JP" smtClean="0"/>
              <a:t>IEEE 802.21 Powerpoint Template</a:t>
            </a:r>
            <a:br>
              <a:rPr lang="en-US" altLang="ja-JP" smtClean="0"/>
            </a:br>
            <a:r>
              <a:rPr lang="en-US" altLang="ja-JP" smtClean="0"/>
              <a:t>(Rotis Sans Serif 24 pt)</a:t>
            </a:r>
          </a:p>
          <a:p>
            <a:pPr lvl="0"/>
            <a:r>
              <a:rPr lang="en-US" altLang="ja-JP" smtClean="0"/>
              <a:t>1st Level Bullet</a:t>
            </a:r>
          </a:p>
          <a:p>
            <a:pPr lvl="1"/>
            <a:r>
              <a:rPr lang="en-US" altLang="ja-JP" smtClean="0"/>
              <a:t>2nd Level Bullet</a:t>
            </a:r>
          </a:p>
          <a:p>
            <a:pPr lvl="2"/>
            <a:r>
              <a:rPr lang="en-US" altLang="ja-JP" smtClean="0"/>
              <a:t>3rd Level Bullet</a:t>
            </a:r>
          </a:p>
          <a:p>
            <a:pPr lvl="2"/>
            <a:endParaRPr lang="en-US" altLang="ja-JP" smtClean="0"/>
          </a:p>
          <a:p>
            <a:pPr lvl="1"/>
            <a:endParaRPr lang="en-US" altLang="ja-JP" smtClean="0"/>
          </a:p>
          <a:p>
            <a:pPr lvl="0"/>
            <a:endParaRPr lang="en-US" altLang="ja-JP" smtClean="0"/>
          </a:p>
          <a:p>
            <a:pPr lvl="0"/>
            <a:endParaRPr lang="en-US" altLang="ja-JP" smtClean="0"/>
          </a:p>
          <a:p>
            <a:pPr lvl="0"/>
            <a:r>
              <a:rPr lang="en-US" altLang="ja-JP" smtClean="0"/>
              <a:t/>
            </a:r>
            <a:br>
              <a:rPr lang="en-US" altLang="ja-JP" smtClean="0"/>
            </a:br>
            <a:endParaRPr lang="en-US" altLang="ja-JP" smtClean="0"/>
          </a:p>
        </p:txBody>
      </p:sp>
      <p:sp>
        <p:nvSpPr>
          <p:cNvPr id="160772" name="Rectangle 4"/>
          <p:cNvSpPr>
            <a:spLocks noGrp="1" noChangeArrowheads="1"/>
          </p:cNvSpPr>
          <p:nvPr>
            <p:ph type="ftr" sz="quarter" idx="3"/>
          </p:nvPr>
        </p:nvSpPr>
        <p:spPr bwMode="auto">
          <a:xfrm>
            <a:off x="381000" y="6400800"/>
            <a:ext cx="2619375" cy="285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lgn="ctr" eaLnBrk="0" hangingPunct="0">
              <a:lnSpc>
                <a:spcPct val="90000"/>
              </a:lnSpc>
              <a:defRPr sz="1400">
                <a:latin typeface="+mn-lt"/>
              </a:defRPr>
            </a:lvl1pPr>
          </a:lstStyle>
          <a:p>
            <a:pPr>
              <a:defRPr/>
            </a:pPr>
            <a:r>
              <a:rPr lang="en-US">
                <a:solidFill>
                  <a:srgbClr val="000000"/>
                </a:solidFill>
              </a:rPr>
              <a:t>21-13-0090-00-MuGM</a:t>
            </a:r>
          </a:p>
        </p:txBody>
      </p:sp>
      <p:sp>
        <p:nvSpPr>
          <p:cNvPr id="160773" name="Rectangle 5"/>
          <p:cNvSpPr>
            <a:spLocks noGrp="1" noChangeArrowheads="1"/>
          </p:cNvSpPr>
          <p:nvPr>
            <p:ph type="sldNum" sz="quarter" idx="4"/>
          </p:nvPr>
        </p:nvSpPr>
        <p:spPr bwMode="auto">
          <a:xfrm>
            <a:off x="7772400" y="6400800"/>
            <a:ext cx="6858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lnSpc>
                <a:spcPct val="90000"/>
              </a:lnSpc>
              <a:defRPr sz="1400">
                <a:latin typeface="Times" charset="0"/>
                <a:ea typeface="MS PGothic" pitchFamily="34" charset="-128"/>
              </a:defRPr>
            </a:lvl1pPr>
          </a:lstStyle>
          <a:p>
            <a:fld id="{30460105-BC9B-458C-A0A7-B59E81B64C19}" type="slidenum">
              <a:rPr lang="en-US" altLang="ja-JP">
                <a:solidFill>
                  <a:srgbClr val="000000"/>
                </a:solidFill>
              </a:rPr>
              <a:pPr/>
              <a:t>‹#›</a:t>
            </a:fld>
            <a:endParaRPr lang="en-US" altLang="ja-JP">
              <a:solidFill>
                <a:srgbClr val="000000"/>
              </a:solidFill>
            </a:endParaRPr>
          </a:p>
        </p:txBody>
      </p:sp>
      <p:pic>
        <p:nvPicPr>
          <p:cNvPr id="1030" name="Picture 6" descr="smllieee"/>
          <p:cNvPicPr>
            <a:picLocks noChangeAspect="1" noChangeArrowheads="1"/>
          </p:cNvPicPr>
          <p:nvPr userDrawn="1"/>
        </p:nvPicPr>
        <p:blipFill>
          <a:blip r:embed="rId14" cstate="print"/>
          <a:srcRect/>
          <a:stretch>
            <a:fillRect/>
          </a:stretch>
        </p:blipFill>
        <p:spPr bwMode="auto">
          <a:xfrm>
            <a:off x="228600" y="57150"/>
            <a:ext cx="754063" cy="857250"/>
          </a:xfrm>
          <a:prstGeom prst="rect">
            <a:avLst/>
          </a:prstGeom>
          <a:noFill/>
          <a:ln w="9525">
            <a:noFill/>
            <a:miter lim="800000"/>
            <a:headEnd/>
            <a:tailEnd/>
          </a:ln>
        </p:spPr>
      </p:pic>
      <p:pic>
        <p:nvPicPr>
          <p:cNvPr id="1031" name="Picture 7" descr="802logo"/>
          <p:cNvPicPr>
            <a:picLocks noChangeAspect="1" noChangeArrowheads="1"/>
          </p:cNvPicPr>
          <p:nvPr userDrawn="1"/>
        </p:nvPicPr>
        <p:blipFill>
          <a:blip r:embed="rId15" cstate="print"/>
          <a:srcRect/>
          <a:stretch>
            <a:fillRect/>
          </a:stretch>
        </p:blipFill>
        <p:spPr bwMode="auto">
          <a:xfrm>
            <a:off x="8237538" y="76200"/>
            <a:ext cx="754062" cy="777875"/>
          </a:xfrm>
          <a:prstGeom prst="rect">
            <a:avLst/>
          </a:prstGeom>
          <a:noFill/>
          <a:ln w="9525">
            <a:noFill/>
            <a:miter lim="800000"/>
            <a:headEnd/>
            <a:tailEnd/>
          </a:ln>
        </p:spPr>
      </p:pic>
    </p:spTree>
    <p:extLst>
      <p:ext uri="{BB962C8B-B14F-4D97-AF65-F5344CB8AC3E}">
        <p14:creationId xmlns:p14="http://schemas.microsoft.com/office/powerpoint/2010/main" val="638525292"/>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Lst>
  <p:hf hdr="0" dt="0"/>
  <p:txStyles>
    <p:titleStyle>
      <a:lvl1pPr algn="ctr" defTabSz="762000" rtl="0" eaLnBrk="0" fontAlgn="base" hangingPunct="0">
        <a:lnSpc>
          <a:spcPct val="90000"/>
        </a:lnSpc>
        <a:spcBef>
          <a:spcPct val="0"/>
        </a:spcBef>
        <a:spcAft>
          <a:spcPct val="0"/>
        </a:spcAft>
        <a:defRPr sz="3600" b="1">
          <a:solidFill>
            <a:schemeClr val="tx1"/>
          </a:solidFill>
          <a:latin typeface="+mj-lt"/>
          <a:ea typeface="+mj-ea"/>
          <a:cs typeface="+mj-cs"/>
        </a:defRPr>
      </a:lvl1pPr>
      <a:lvl2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2pPr>
      <a:lvl3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3pPr>
      <a:lvl4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4pPr>
      <a:lvl5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5pPr>
      <a:lvl6pPr marL="457200" algn="ctr" defTabSz="762000" rtl="0" fontAlgn="base">
        <a:lnSpc>
          <a:spcPct val="90000"/>
        </a:lnSpc>
        <a:spcBef>
          <a:spcPct val="0"/>
        </a:spcBef>
        <a:spcAft>
          <a:spcPct val="0"/>
        </a:spcAft>
        <a:defRPr sz="3600" b="1">
          <a:solidFill>
            <a:schemeClr val="tx1"/>
          </a:solidFill>
          <a:latin typeface="Times New Roman" pitchFamily="18" charset="0"/>
        </a:defRPr>
      </a:lvl6pPr>
      <a:lvl7pPr marL="914400" algn="ctr" defTabSz="762000" rtl="0" fontAlgn="base">
        <a:lnSpc>
          <a:spcPct val="90000"/>
        </a:lnSpc>
        <a:spcBef>
          <a:spcPct val="0"/>
        </a:spcBef>
        <a:spcAft>
          <a:spcPct val="0"/>
        </a:spcAft>
        <a:defRPr sz="3600" b="1">
          <a:solidFill>
            <a:schemeClr val="tx1"/>
          </a:solidFill>
          <a:latin typeface="Times New Roman" pitchFamily="18" charset="0"/>
        </a:defRPr>
      </a:lvl7pPr>
      <a:lvl8pPr marL="1371600" algn="ctr" defTabSz="762000" rtl="0" fontAlgn="base">
        <a:lnSpc>
          <a:spcPct val="90000"/>
        </a:lnSpc>
        <a:spcBef>
          <a:spcPct val="0"/>
        </a:spcBef>
        <a:spcAft>
          <a:spcPct val="0"/>
        </a:spcAft>
        <a:defRPr sz="3600" b="1">
          <a:solidFill>
            <a:schemeClr val="tx1"/>
          </a:solidFill>
          <a:latin typeface="Times New Roman" pitchFamily="18" charset="0"/>
        </a:defRPr>
      </a:lvl8pPr>
      <a:lvl9pPr marL="1828800" algn="ctr" defTabSz="762000" rtl="0" fontAlgn="base">
        <a:lnSpc>
          <a:spcPct val="90000"/>
        </a:lnSpc>
        <a:spcBef>
          <a:spcPct val="0"/>
        </a:spcBef>
        <a:spcAft>
          <a:spcPct val="0"/>
        </a:spcAft>
        <a:defRPr sz="3600" b="1">
          <a:solidFill>
            <a:schemeClr val="tx1"/>
          </a:solidFill>
          <a:latin typeface="Times New Roman" pitchFamily="18" charset="0"/>
        </a:defRPr>
      </a:lvl9pPr>
    </p:titleStyle>
    <p:bodyStyle>
      <a:lvl1pPr marL="280988" indent="-280988" algn="l" defTabSz="762000" rtl="0" eaLnBrk="0" fontAlgn="base" hangingPunct="0">
        <a:lnSpc>
          <a:spcPct val="90000"/>
        </a:lnSpc>
        <a:spcBef>
          <a:spcPct val="40000"/>
        </a:spcBef>
        <a:spcAft>
          <a:spcPct val="0"/>
        </a:spcAft>
        <a:buClr>
          <a:schemeClr val="accent1"/>
        </a:buClr>
        <a:buChar char="•"/>
        <a:defRPr sz="2400">
          <a:solidFill>
            <a:schemeClr val="tx1"/>
          </a:solidFill>
          <a:latin typeface="+mn-lt"/>
          <a:ea typeface="+mn-ea"/>
          <a:cs typeface="+mn-cs"/>
        </a:defRPr>
      </a:lvl1pPr>
      <a:lvl2pPr marL="666750"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defRPr>
      </a:lvl2pPr>
      <a:lvl3pPr marL="1147763"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defRPr>
      </a:lvl3pPr>
      <a:lvl4pPr marL="1804988" indent="-277813" algn="l" defTabSz="762000" rtl="0" eaLnBrk="0" fontAlgn="base" hangingPunct="0">
        <a:spcBef>
          <a:spcPct val="20000"/>
        </a:spcBef>
        <a:spcAft>
          <a:spcPct val="0"/>
        </a:spcAft>
        <a:buChar char="–"/>
        <a:defRPr sz="2000">
          <a:solidFill>
            <a:schemeClr val="tx1"/>
          </a:solidFill>
          <a:latin typeface="Rotis Sans Serif for Nokia" pitchFamily="34" charset="0"/>
        </a:defRPr>
      </a:lvl4pPr>
      <a:lvl5pPr marL="2286000" indent="-280988" algn="l" defTabSz="762000" rtl="0" eaLnBrk="0" fontAlgn="base" hangingPunct="0">
        <a:spcBef>
          <a:spcPct val="20000"/>
        </a:spcBef>
        <a:spcAft>
          <a:spcPct val="0"/>
        </a:spcAft>
        <a:buChar char="»"/>
        <a:defRPr sz="2000">
          <a:solidFill>
            <a:schemeClr val="tx1"/>
          </a:solidFill>
          <a:latin typeface="Rotis Sans Serif for Nokia" pitchFamily="34" charset="0"/>
        </a:defRPr>
      </a:lvl5pPr>
      <a:lvl6pPr marL="2743200" indent="-280988" algn="l" defTabSz="762000" rtl="0" fontAlgn="base">
        <a:spcBef>
          <a:spcPct val="20000"/>
        </a:spcBef>
        <a:spcAft>
          <a:spcPct val="0"/>
        </a:spcAft>
        <a:buChar char="»"/>
        <a:defRPr sz="2000">
          <a:solidFill>
            <a:schemeClr val="tx1"/>
          </a:solidFill>
          <a:latin typeface="Rotis Sans Serif for Nokia" pitchFamily="34" charset="0"/>
        </a:defRPr>
      </a:lvl6pPr>
      <a:lvl7pPr marL="3200400" indent="-280988" algn="l" defTabSz="762000" rtl="0" fontAlgn="base">
        <a:spcBef>
          <a:spcPct val="20000"/>
        </a:spcBef>
        <a:spcAft>
          <a:spcPct val="0"/>
        </a:spcAft>
        <a:buChar char="»"/>
        <a:defRPr sz="2000">
          <a:solidFill>
            <a:schemeClr val="tx1"/>
          </a:solidFill>
          <a:latin typeface="Rotis Sans Serif for Nokia" pitchFamily="34" charset="0"/>
        </a:defRPr>
      </a:lvl7pPr>
      <a:lvl8pPr marL="3657600" indent="-280988" algn="l" defTabSz="762000" rtl="0" fontAlgn="base">
        <a:spcBef>
          <a:spcPct val="20000"/>
        </a:spcBef>
        <a:spcAft>
          <a:spcPct val="0"/>
        </a:spcAft>
        <a:buChar char="»"/>
        <a:defRPr sz="2000">
          <a:solidFill>
            <a:schemeClr val="tx1"/>
          </a:solidFill>
          <a:latin typeface="Rotis Sans Serif for Nokia" pitchFamily="34" charset="0"/>
        </a:defRPr>
      </a:lvl8pPr>
      <a:lvl9pPr marL="4114800" indent="-280988" algn="l" defTabSz="762000" rtl="0" fontAlgn="base">
        <a:spcBef>
          <a:spcPct val="20000"/>
        </a:spcBef>
        <a:spcAft>
          <a:spcPct val="0"/>
        </a:spcAft>
        <a:buChar char="»"/>
        <a:defRPr sz="2000">
          <a:solidFill>
            <a:schemeClr val="tx1"/>
          </a:solidFill>
          <a:latin typeface="Rotis Sans Serif for Noki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tandards.ieee.org/guides/opman/sect6.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standards.ieee.org/board/pat/faq.pdf" TargetMode="External"/><Relationship Id="rId4" Type="http://schemas.openxmlformats.org/officeDocument/2006/relationships/hyperlink" Target="http://127.0.0.1:4664/cache?event_id=757737&amp;schema_id=1&amp;s=5X0vID10lu_E6yrIkWkNd4Wz2H8&amp;q=hancock"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2" Type="http://schemas.openxmlformats.org/officeDocument/2006/relationships/hyperlink" Target="https://mentor.ieee.org/802.21/dcn/15/21-15-0031-00-REVP-table-of-21d.xlsx"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idx="1"/>
          </p:nvPr>
        </p:nvSpPr>
        <p:spPr>
          <a:xfrm>
            <a:off x="422275" y="1125538"/>
            <a:ext cx="8299450" cy="5181600"/>
          </a:xfrm>
          <a:solidFill>
            <a:srgbClr val="66CCFF"/>
          </a:solidFill>
        </p:spPr>
        <p:txBody>
          <a:bodyPr/>
          <a:lstStyle/>
          <a:p>
            <a:pPr eaLnBrk="1" hangingPunct="1">
              <a:buClr>
                <a:srgbClr val="FAFD00"/>
              </a:buClr>
              <a:buFontTx/>
              <a:buNone/>
            </a:pPr>
            <a:r>
              <a:rPr lang="en-US" altLang="ja-JP" b="1" dirty="0" smtClean="0">
                <a:latin typeface="Times New Roman" pitchFamily="18" charset="0"/>
                <a:cs typeface="Times New Roman" pitchFamily="18" charset="0"/>
              </a:rPr>
              <a:t>IEEE 802.21 MEDIA INDEPENDENT HANDOVER </a:t>
            </a:r>
          </a:p>
          <a:p>
            <a:pPr eaLnBrk="1" hangingPunct="1">
              <a:buClr>
                <a:srgbClr val="FAFD00"/>
              </a:buClr>
              <a:buFontTx/>
              <a:buNone/>
            </a:pPr>
            <a:r>
              <a:rPr lang="en-US" altLang="ja-JP" dirty="0" smtClean="0">
                <a:latin typeface="Times New Roman" pitchFamily="18" charset="0"/>
                <a:cs typeface="Times New Roman" pitchFamily="18" charset="0"/>
              </a:rPr>
              <a:t>DCN: </a:t>
            </a:r>
            <a:r>
              <a:rPr lang="en-US" dirty="0" smtClean="0"/>
              <a:t>21-14-0030-00-REVP-802-21m-session-67-closing-report</a:t>
            </a:r>
            <a:endParaRPr lang="en-US" altLang="ja-JP" dirty="0" smtClean="0">
              <a:latin typeface="Times New Roman" pitchFamily="18" charset="0"/>
              <a:cs typeface="Times New Roman" pitchFamily="18" charset="0"/>
            </a:endParaRPr>
          </a:p>
          <a:p>
            <a:pPr eaLnBrk="1" hangingPunct="1">
              <a:buClr>
                <a:srgbClr val="FAFD00"/>
              </a:buClr>
              <a:buFontTx/>
              <a:buNone/>
            </a:pPr>
            <a:r>
              <a:rPr lang="en-US" altLang="ja-JP" dirty="0" smtClean="0">
                <a:latin typeface="Times New Roman" pitchFamily="18" charset="0"/>
                <a:cs typeface="Times New Roman" pitchFamily="18" charset="0"/>
              </a:rPr>
              <a:t>Title:</a:t>
            </a:r>
            <a:r>
              <a:rPr lang="en-US" altLang="ja-JP" b="1" dirty="0" smtClean="0">
                <a:latin typeface="Times New Roman" pitchFamily="18" charset="0"/>
                <a:cs typeface="Times New Roman" pitchFamily="18" charset="0"/>
              </a:rPr>
              <a:t> 802.21m Session #</a:t>
            </a:r>
            <a:r>
              <a:rPr lang="en-US" altLang="ja-JP" b="1" dirty="0" smtClean="0">
                <a:latin typeface="Times New Roman" pitchFamily="18" charset="0"/>
                <a:cs typeface="Times New Roman" pitchFamily="18" charset="0"/>
              </a:rPr>
              <a:t>67 </a:t>
            </a:r>
            <a:r>
              <a:rPr lang="en-US" altLang="ko-KR" b="1" dirty="0" smtClean="0">
                <a:ea typeface="Gulim" pitchFamily="34" charset="-127"/>
              </a:rPr>
              <a:t>Closing Report</a:t>
            </a:r>
            <a:endParaRPr lang="en-US" altLang="ja-JP" b="1" dirty="0" smtClean="0">
              <a:latin typeface="Times New Roman" pitchFamily="18" charset="0"/>
              <a:cs typeface="Times New Roman" pitchFamily="18" charset="0"/>
            </a:endParaRPr>
          </a:p>
          <a:p>
            <a:pPr eaLnBrk="1" hangingPunct="1">
              <a:buClr>
                <a:srgbClr val="FAFD00"/>
              </a:buClr>
              <a:buFontTx/>
              <a:buNone/>
            </a:pPr>
            <a:r>
              <a:rPr lang="en-US" altLang="ja-JP" dirty="0" smtClean="0">
                <a:latin typeface="Times New Roman" pitchFamily="18" charset="0"/>
                <a:cs typeface="Times New Roman" pitchFamily="18" charset="0"/>
              </a:rPr>
              <a:t>Date Submitted:</a:t>
            </a:r>
            <a:r>
              <a:rPr lang="ja-JP" altLang="en-US" dirty="0" smtClean="0">
                <a:latin typeface="Times New Roman" pitchFamily="18" charset="0"/>
                <a:cs typeface="Times New Roman" pitchFamily="18" charset="0"/>
              </a:rPr>
              <a:t> </a:t>
            </a:r>
            <a:r>
              <a:rPr lang="en-US" altLang="ja-JP" dirty="0" smtClean="0">
                <a:latin typeface="Times New Roman" pitchFamily="18" charset="0"/>
                <a:cs typeface="Times New Roman" pitchFamily="18" charset="0"/>
              </a:rPr>
              <a:t>March 12</a:t>
            </a:r>
            <a:r>
              <a:rPr lang="en-US" altLang="ja-JP" dirty="0" smtClean="0">
                <a:latin typeface="Times New Roman" pitchFamily="18" charset="0"/>
                <a:cs typeface="Times New Roman" pitchFamily="18" charset="0"/>
              </a:rPr>
              <a:t>, </a:t>
            </a:r>
            <a:r>
              <a:rPr lang="en-US" altLang="ja-JP" dirty="0" smtClean="0">
                <a:latin typeface="Times New Roman" pitchFamily="18" charset="0"/>
                <a:cs typeface="Times New Roman" pitchFamily="18" charset="0"/>
              </a:rPr>
              <a:t>2014</a:t>
            </a:r>
          </a:p>
          <a:p>
            <a:pPr eaLnBrk="1" hangingPunct="1">
              <a:buClr>
                <a:srgbClr val="FAFD00"/>
              </a:buClr>
              <a:buFontTx/>
              <a:buNone/>
            </a:pPr>
            <a:r>
              <a:rPr lang="en-US" altLang="ja-JP" dirty="0" smtClean="0">
                <a:latin typeface="Times New Roman" pitchFamily="18" charset="0"/>
                <a:cs typeface="Times New Roman" pitchFamily="18" charset="0"/>
              </a:rPr>
              <a:t>To be presented at IEEE 802.21m TG, November Plenary meeting </a:t>
            </a:r>
          </a:p>
          <a:p>
            <a:pPr eaLnBrk="1" hangingPunct="1">
              <a:buClr>
                <a:srgbClr val="FAFD00"/>
              </a:buClr>
              <a:buFontTx/>
              <a:buNone/>
            </a:pPr>
            <a:r>
              <a:rPr lang="en-US" altLang="ja-JP" dirty="0" smtClean="0">
                <a:latin typeface="Times New Roman" pitchFamily="18" charset="0"/>
                <a:cs typeface="Times New Roman" pitchFamily="18" charset="0"/>
              </a:rPr>
              <a:t>Authors or Source(s): Subir Das </a:t>
            </a:r>
          </a:p>
          <a:p>
            <a:pPr eaLnBrk="1" hangingPunct="1">
              <a:buClr>
                <a:srgbClr val="FAFD00"/>
              </a:buClr>
              <a:buFontTx/>
              <a:buNone/>
            </a:pPr>
            <a:r>
              <a:rPr lang="en-US" altLang="ja-JP" dirty="0" smtClean="0">
                <a:latin typeface="Times New Roman" pitchFamily="18" charset="0"/>
                <a:cs typeface="Times New Roman" pitchFamily="18" charset="0"/>
              </a:rPr>
              <a:t>Abstract: This contribution represents the closing report for the </a:t>
            </a:r>
            <a:r>
              <a:rPr lang="en-US" altLang="ja-JP" dirty="0" smtClean="0">
                <a:latin typeface="Times New Roman" pitchFamily="18" charset="0"/>
                <a:cs typeface="Times New Roman" pitchFamily="18" charset="0"/>
              </a:rPr>
              <a:t>March</a:t>
            </a:r>
            <a:r>
              <a:rPr lang="en-US" altLang="ja-JP" dirty="0" smtClean="0">
                <a:latin typeface="Times New Roman" pitchFamily="18" charset="0"/>
                <a:cs typeface="Times New Roman" pitchFamily="18" charset="0"/>
              </a:rPr>
              <a:t> 2015 </a:t>
            </a:r>
            <a:r>
              <a:rPr lang="en-US" altLang="ja-JP" dirty="0" smtClean="0">
                <a:latin typeface="Times New Roman" pitchFamily="18" charset="0"/>
                <a:cs typeface="Times New Roman" pitchFamily="18" charset="0"/>
              </a:rPr>
              <a:t>meeting of the IEEE 802.21 task group</a:t>
            </a:r>
          </a:p>
        </p:txBody>
      </p:sp>
      <p:sp>
        <p:nvSpPr>
          <p:cNvPr id="3075" name="Slide Number Placeholder 4"/>
          <p:cNvSpPr>
            <a:spLocks noGrp="1"/>
          </p:cNvSpPr>
          <p:nvPr>
            <p:ph type="sldNum" sz="quarter" idx="11"/>
          </p:nvPr>
        </p:nvSpPr>
        <p:spPr>
          <a:noFill/>
        </p:spPr>
        <p:txBody>
          <a:bodyPr/>
          <a:lstStyle/>
          <a:p>
            <a:fld id="{6895CF1A-A40E-40A8-803F-5F6053B23270}" type="slidenum">
              <a:rPr lang="en-US" altLang="ja-JP" smtClean="0">
                <a:latin typeface="Times" charset="0"/>
              </a:rPr>
              <a:pPr/>
              <a:t>1</a:t>
            </a:fld>
            <a:endParaRPr lang="en-US" altLang="ja-JP" smtClean="0">
              <a:latin typeface="Times" charset="0"/>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4"/>
          <p:cNvSpPr>
            <a:spLocks noGrp="1"/>
          </p:cNvSpPr>
          <p:nvPr>
            <p:ph type="sldNum" sz="quarter" idx="11"/>
          </p:nvPr>
        </p:nvSpPr>
        <p:spPr>
          <a:noFill/>
        </p:spPr>
        <p:txBody>
          <a:bodyPr/>
          <a:lstStyle/>
          <a:p>
            <a:fld id="{F6F74825-E4B4-4F84-9005-C1707A594781}" type="slidenum">
              <a:rPr lang="en-US" altLang="ja-JP" smtClean="0">
                <a:latin typeface="Times" charset="0"/>
              </a:rPr>
              <a:pPr/>
              <a:t>2</a:t>
            </a:fld>
            <a:endParaRPr lang="en-US" altLang="ja-JP" smtClean="0">
              <a:latin typeface="Times" charset="0"/>
            </a:endParaRPr>
          </a:p>
        </p:txBody>
      </p:sp>
      <p:sp>
        <p:nvSpPr>
          <p:cNvPr id="4099" name="Rectangle 3"/>
          <p:cNvSpPr>
            <a:spLocks noChangeArrowheads="1"/>
          </p:cNvSpPr>
          <p:nvPr/>
        </p:nvSpPr>
        <p:spPr bwMode="auto">
          <a:xfrm>
            <a:off x="381000" y="990600"/>
            <a:ext cx="8493125" cy="5334000"/>
          </a:xfrm>
          <a:prstGeom prst="rect">
            <a:avLst/>
          </a:prstGeom>
          <a:solidFill>
            <a:srgbClr val="66CCFF"/>
          </a:solidFill>
          <a:ln w="12700">
            <a:noFill/>
            <a:miter lim="800000"/>
            <a:headEnd/>
            <a:tailEnd/>
          </a:ln>
        </p:spPr>
        <p:txBody>
          <a:bodyPr lIns="90488" tIns="44450" rIns="90488" bIns="44450"/>
          <a:lstStyle/>
          <a:p>
            <a:pPr marL="666750" lvl="1" indent="-195263" defTabSz="762000">
              <a:lnSpc>
                <a:spcPct val="80000"/>
              </a:lnSpc>
              <a:buClr>
                <a:schemeClr val="accent1"/>
              </a:buClr>
              <a:buSzPct val="75000"/>
            </a:pPr>
            <a:r>
              <a:rPr lang="en-US" altLang="ja-JP" b="1">
                <a:cs typeface="Times New Roman" pitchFamily="18" charset="0"/>
              </a:rPr>
              <a:t>IEEE 802.21 presentation release statements</a:t>
            </a:r>
            <a:endParaRPr lang="en-US" altLang="ja-JP">
              <a:cs typeface="Times New Roman" pitchFamily="18" charset="0"/>
            </a:endParaRPr>
          </a:p>
          <a:p>
            <a:pPr marL="280988" indent="-280988" algn="just" defTabSz="762000">
              <a:lnSpc>
                <a:spcPct val="80000"/>
              </a:lnSpc>
              <a:spcBef>
                <a:spcPct val="40000"/>
              </a:spcBef>
              <a:buClr>
                <a:srgbClr val="FAFD00"/>
              </a:buClr>
              <a:buSzPct val="200000"/>
            </a:pPr>
            <a:r>
              <a:rPr lang="en-US" altLang="ja-JP" sz="1600">
                <a:cs typeface="Times New Roman" pitchFamily="18"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80988" indent="-280988" algn="just" defTabSz="762000">
              <a:lnSpc>
                <a:spcPct val="80000"/>
              </a:lnSpc>
              <a:spcBef>
                <a:spcPct val="40000"/>
              </a:spcBef>
              <a:buClr>
                <a:srgbClr val="FAFD00"/>
              </a:buClr>
              <a:buSzPct val="200000"/>
            </a:pPr>
            <a:r>
              <a:rPr lang="en-US" altLang="ja-JP" sz="1600">
                <a:cs typeface="Times New Roman" pitchFamily="18" charset="0"/>
              </a:rPr>
              <a:t>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802.21.</a:t>
            </a:r>
          </a:p>
          <a:p>
            <a:pPr marL="280988" indent="-280988" defTabSz="762000">
              <a:lnSpc>
                <a:spcPct val="80000"/>
              </a:lnSpc>
              <a:spcBef>
                <a:spcPct val="40000"/>
              </a:spcBef>
              <a:buClr>
                <a:srgbClr val="FAFD00"/>
              </a:buClr>
              <a:buSzPct val="200000"/>
            </a:pPr>
            <a:r>
              <a:rPr lang="en-US" altLang="ja-JP" sz="1600">
                <a:cs typeface="Times New Roman" pitchFamily="18" charset="0"/>
              </a:rPr>
              <a:t>The contributor is familiar with IEEE patent policy, as stated in </a:t>
            </a:r>
            <a:r>
              <a:rPr lang="en-US" altLang="ja-JP" sz="1600">
                <a:cs typeface="Times New Roman" pitchFamily="18" charset="0"/>
                <a:hlinkClick r:id="rId3"/>
              </a:rPr>
              <a:t>Section 6 of the IEEE-SA Standards Board bylaws</a:t>
            </a:r>
            <a:r>
              <a:rPr lang="en-US" altLang="ja-JP" sz="1600">
                <a:solidFill>
                  <a:srgbClr val="000099"/>
                </a:solidFill>
                <a:cs typeface="Times New Roman" pitchFamily="18" charset="0"/>
              </a:rPr>
              <a:t> </a:t>
            </a:r>
            <a:r>
              <a:rPr lang="en-US" altLang="ja-JP" sz="1600">
                <a:cs typeface="Times New Roman" pitchFamily="18" charset="0"/>
              </a:rPr>
              <a:t>&lt;</a:t>
            </a:r>
            <a:r>
              <a:rPr lang="en-US" altLang="ja-JP" sz="1600">
                <a:cs typeface="Times New Roman" pitchFamily="18" charset="0"/>
                <a:hlinkClick r:id="rId4"/>
              </a:rPr>
              <a:t>http://standards.ieee.org/guides/bylaws/sect6-7.html#6</a:t>
            </a:r>
            <a:r>
              <a:rPr lang="en-US" altLang="ja-JP" sz="1600">
                <a:cs typeface="Times New Roman" pitchFamily="18" charset="0"/>
              </a:rPr>
              <a:t>&gt; and in </a:t>
            </a:r>
            <a:r>
              <a:rPr lang="en-US" altLang="ja-JP" sz="1600" i="1">
                <a:cs typeface="Times New Roman" pitchFamily="18" charset="0"/>
              </a:rPr>
              <a:t>Understanding Patent Issues During IEEE Standards Development</a:t>
            </a:r>
            <a:r>
              <a:rPr lang="en-US" altLang="ja-JP" sz="1600">
                <a:cs typeface="Times New Roman" pitchFamily="18" charset="0"/>
              </a:rPr>
              <a:t> </a:t>
            </a:r>
            <a:r>
              <a:rPr lang="en-US" altLang="ja-JP" sz="1600">
                <a:cs typeface="Times New Roman" pitchFamily="18" charset="0"/>
                <a:hlinkClick r:id="rId5"/>
              </a:rPr>
              <a:t>http://standards.ieee.org/board/pat/faq.pdf</a:t>
            </a:r>
            <a:r>
              <a:rPr lang="en-US" altLang="ja-JP" sz="1600">
                <a:cs typeface="Times New Roman" pitchFamily="18" charset="0"/>
              </a:rPr>
              <a:t>&gt; </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zh-CN" dirty="0" smtClean="0"/>
              <a:t>Progress in previous meetings</a:t>
            </a:r>
            <a:endParaRPr lang="en-US" dirty="0"/>
          </a:p>
        </p:txBody>
      </p:sp>
      <p:sp>
        <p:nvSpPr>
          <p:cNvPr id="2" name="Content Placeholder 1"/>
          <p:cNvSpPr>
            <a:spLocks noGrp="1"/>
          </p:cNvSpPr>
          <p:nvPr>
            <p:ph idx="1"/>
          </p:nvPr>
        </p:nvSpPr>
        <p:spPr>
          <a:xfrm>
            <a:off x="251520" y="1031130"/>
            <a:ext cx="8466405" cy="5359638"/>
          </a:xfrm>
        </p:spPr>
        <p:txBody>
          <a:bodyPr/>
          <a:lstStyle/>
          <a:p>
            <a:r>
              <a:rPr lang="en-US" altLang="ko-KR" dirty="0" smtClean="0"/>
              <a:t>Initiated working group, determined purpose of the document revision project.</a:t>
            </a:r>
          </a:p>
          <a:p>
            <a:r>
              <a:rPr lang="en-US" altLang="ko-KR" dirty="0" smtClean="0"/>
              <a:t>Collected proposals for revised Table of Contents for the new document as a way to envision organization for the new document</a:t>
            </a:r>
          </a:p>
          <a:p>
            <a:r>
              <a:rPr lang="en-US" altLang="ko-KR" dirty="0" smtClean="0"/>
              <a:t>Agreement to pull Handover commands out of base document into a major component of 802.21.1</a:t>
            </a:r>
          </a:p>
          <a:p>
            <a:r>
              <a:rPr lang="en-US" altLang="ko-KR" dirty="0" smtClean="0"/>
              <a:t>Populated issues spreadsheet, continuing with newer issues</a:t>
            </a:r>
          </a:p>
          <a:p>
            <a:r>
              <a:rPr lang="en-US" altLang="ko-KR" dirty="0" smtClean="0"/>
              <a:t>Created documents for 802.21m and 802.21.1 handover use case, using document source for 802.21-2008 specification</a:t>
            </a:r>
          </a:p>
          <a:p>
            <a:r>
              <a:rPr lang="en-US" altLang="ko-KR" dirty="0" smtClean="0"/>
              <a:t>Decided important terminology changes</a:t>
            </a:r>
            <a:endParaRPr lang="en-US" altLang="zh-CN" dirty="0" smtClean="0"/>
          </a:p>
          <a:p>
            <a:endParaRPr lang="en-US" altLang="zh-CN" dirty="0" smtClean="0"/>
          </a:p>
          <a:p>
            <a:pPr lvl="1"/>
            <a:endParaRPr lang="en-US" altLang="ko-KR" dirty="0" smtClean="0"/>
          </a:p>
        </p:txBody>
      </p:sp>
      <p:sp>
        <p:nvSpPr>
          <p:cNvPr id="5" name="Slide Number Placeholder 4"/>
          <p:cNvSpPr>
            <a:spLocks noGrp="1"/>
          </p:cNvSpPr>
          <p:nvPr>
            <p:ph type="sldNum" sz="quarter" idx="11"/>
          </p:nvPr>
        </p:nvSpPr>
        <p:spPr/>
        <p:txBody>
          <a:bodyPr/>
          <a:lstStyle/>
          <a:p>
            <a:pPr>
              <a:defRPr/>
            </a:pPr>
            <a:fld id="{58759753-D939-4166-844A-5788E071E3D0}" type="slidenum">
              <a:rPr lang="en-US" altLang="ja-JP" smtClean="0"/>
              <a:pPr>
                <a:defRPr/>
              </a:pPr>
              <a:t>3</a:t>
            </a:fld>
            <a:endParaRPr lang="en-US" altLang="ja-JP"/>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zh-CN" dirty="0" smtClean="0"/>
              <a:t>Progress in previous meetings (cont.)</a:t>
            </a:r>
            <a:endParaRPr lang="en-US" dirty="0"/>
          </a:p>
        </p:txBody>
      </p:sp>
      <p:sp>
        <p:nvSpPr>
          <p:cNvPr id="2" name="Content Placeholder 1"/>
          <p:cNvSpPr>
            <a:spLocks noGrp="1"/>
          </p:cNvSpPr>
          <p:nvPr>
            <p:ph idx="1"/>
          </p:nvPr>
        </p:nvSpPr>
        <p:spPr>
          <a:xfrm>
            <a:off x="415173" y="1031130"/>
            <a:ext cx="8302752" cy="5359638"/>
          </a:xfrm>
        </p:spPr>
        <p:txBody>
          <a:bodyPr/>
          <a:lstStyle/>
          <a:p>
            <a:r>
              <a:rPr lang="en-US" altLang="ko-KR" dirty="0" smtClean="0"/>
              <a:t>Updated for base 802.21m </a:t>
            </a:r>
            <a:r>
              <a:rPr lang="en-US" altLang="ko-KR" dirty="0"/>
              <a:t>document </a:t>
            </a:r>
            <a:r>
              <a:rPr lang="en-US" altLang="ko-KR" dirty="0" smtClean="0"/>
              <a:t>specification with text from 802.21a and 802.21b</a:t>
            </a:r>
          </a:p>
          <a:p>
            <a:r>
              <a:rPr lang="en-US" altLang="ko-KR" dirty="0" smtClean="0"/>
              <a:t>Updated “exclude” document for 802.21.1 handover services specification</a:t>
            </a:r>
          </a:p>
          <a:p>
            <a:r>
              <a:rPr lang="en-US" altLang="ko-KR" dirty="0" smtClean="0"/>
              <a:t>Determined that automatic conversion of </a:t>
            </a:r>
            <a:r>
              <a:rPr lang="en-US" altLang="ko-KR" dirty="0" err="1" smtClean="0"/>
              <a:t>framemaker</a:t>
            </a:r>
            <a:r>
              <a:rPr lang="en-US" altLang="ko-KR" dirty="0" smtClean="0"/>
              <a:t> (.</a:t>
            </a:r>
            <a:r>
              <a:rPr lang="en-US" altLang="ko-KR" dirty="0" err="1" smtClean="0"/>
              <a:t>tif</a:t>
            </a:r>
            <a:r>
              <a:rPr lang="en-US" altLang="ko-KR" dirty="0" smtClean="0"/>
              <a:t>) document figures to Microsoft Word or Visio is infeasible</a:t>
            </a:r>
          </a:p>
          <a:p>
            <a:r>
              <a:rPr lang="en-US" altLang="ko-KR" dirty="0" smtClean="0"/>
              <a:t>Created new spreadsheet for editing Terminology and Acronym lists.</a:t>
            </a:r>
          </a:p>
          <a:p>
            <a:r>
              <a:rPr lang="en-US" altLang="ko-KR" dirty="0" smtClean="0"/>
              <a:t>Updated base 802.21m document with numerous improvements and repairs to tables and lists.</a:t>
            </a:r>
          </a:p>
          <a:p>
            <a:r>
              <a:rPr lang="en-US" altLang="ko-KR" dirty="0"/>
              <a:t>Created new spreadsheet for editing </a:t>
            </a:r>
            <a:r>
              <a:rPr lang="en-US" altLang="ko-KR" dirty="0" smtClean="0"/>
              <a:t>figures.</a:t>
            </a:r>
            <a:endParaRPr lang="en-US" altLang="ko-KR" dirty="0"/>
          </a:p>
          <a:p>
            <a:endParaRPr lang="en-US" altLang="ko-KR" dirty="0" smtClean="0"/>
          </a:p>
          <a:p>
            <a:pPr marL="0" indent="0">
              <a:buNone/>
            </a:pPr>
            <a:endParaRPr lang="en-US" altLang="ko-KR" dirty="0" smtClean="0"/>
          </a:p>
          <a:p>
            <a:endParaRPr lang="en-US" altLang="ko-KR" dirty="0" smtClean="0"/>
          </a:p>
          <a:p>
            <a:endParaRPr lang="en-US" altLang="zh-CN" dirty="0" smtClean="0"/>
          </a:p>
          <a:p>
            <a:endParaRPr lang="en-US" altLang="zh-CN" dirty="0" smtClean="0"/>
          </a:p>
          <a:p>
            <a:pPr lvl="1"/>
            <a:endParaRPr lang="en-US" altLang="ko-KR" dirty="0" smtClean="0"/>
          </a:p>
        </p:txBody>
      </p:sp>
      <p:sp>
        <p:nvSpPr>
          <p:cNvPr id="5" name="Slide Number Placeholder 4"/>
          <p:cNvSpPr>
            <a:spLocks noGrp="1"/>
          </p:cNvSpPr>
          <p:nvPr>
            <p:ph type="sldNum" sz="quarter" idx="11"/>
          </p:nvPr>
        </p:nvSpPr>
        <p:spPr/>
        <p:txBody>
          <a:bodyPr/>
          <a:lstStyle/>
          <a:p>
            <a:pPr>
              <a:defRPr/>
            </a:pPr>
            <a:fld id="{58759753-D939-4166-844A-5788E071E3D0}" type="slidenum">
              <a:rPr lang="en-US" altLang="ja-JP" smtClean="0"/>
              <a:pPr>
                <a:defRPr/>
              </a:pPr>
              <a:t>4</a:t>
            </a:fld>
            <a:endParaRPr lang="en-US" altLang="ja-JP"/>
          </a:p>
        </p:txBody>
      </p:sp>
    </p:spTree>
    <p:extLst>
      <p:ext uri="{BB962C8B-B14F-4D97-AF65-F5344CB8AC3E}">
        <p14:creationId xmlns:p14="http://schemas.microsoft.com/office/powerpoint/2010/main" val="2411419279"/>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Session #</a:t>
            </a:r>
            <a:r>
              <a:rPr lang="en-US" dirty="0" smtClean="0"/>
              <a:t>66 </a:t>
            </a:r>
            <a:r>
              <a:rPr lang="en-US" dirty="0" smtClean="0"/>
              <a:t>802.21m Agenda</a:t>
            </a:r>
            <a:endParaRPr lang="en-US" dirty="0"/>
          </a:p>
        </p:txBody>
      </p:sp>
      <p:sp>
        <p:nvSpPr>
          <p:cNvPr id="3" name="Content Placeholder 2"/>
          <p:cNvSpPr>
            <a:spLocks noGrp="1"/>
          </p:cNvSpPr>
          <p:nvPr>
            <p:ph idx="1"/>
          </p:nvPr>
        </p:nvSpPr>
        <p:spPr/>
        <p:txBody>
          <a:bodyPr/>
          <a:lstStyle/>
          <a:p>
            <a:r>
              <a:rPr lang="en-US" dirty="0" smtClean="0"/>
              <a:t>Update the progress </a:t>
            </a:r>
            <a:r>
              <a:rPr lang="en-US" dirty="0"/>
              <a:t>on action items identified during </a:t>
            </a:r>
            <a:r>
              <a:rPr lang="en-US" dirty="0" err="1" smtClean="0"/>
              <a:t>prvious</a:t>
            </a:r>
            <a:r>
              <a:rPr lang="en-US" dirty="0" smtClean="0"/>
              <a:t> Session </a:t>
            </a:r>
            <a:endParaRPr lang="en-US" dirty="0" smtClean="0"/>
          </a:p>
          <a:p>
            <a:r>
              <a:rPr lang="en-US" dirty="0" smtClean="0"/>
              <a:t>Review </a:t>
            </a:r>
            <a:r>
              <a:rPr lang="en-US" dirty="0"/>
              <a:t>previous decisions, work plans</a:t>
            </a:r>
          </a:p>
          <a:p>
            <a:pPr lvl="1"/>
            <a:r>
              <a:rPr lang="en-US" dirty="0"/>
              <a:t> Discussion of issues spreadsheet</a:t>
            </a:r>
          </a:p>
          <a:p>
            <a:pPr lvl="2"/>
            <a:r>
              <a:rPr lang="en-US" dirty="0" smtClean="0"/>
              <a:t>21-14-0121-03-REVP</a:t>
            </a:r>
            <a:endParaRPr lang="en-US" dirty="0"/>
          </a:p>
          <a:p>
            <a:r>
              <a:rPr lang="en-US" dirty="0" smtClean="0"/>
              <a:t>Review </a:t>
            </a:r>
            <a:r>
              <a:rPr lang="en-US" dirty="0"/>
              <a:t>current split of 802.21-2008 specification</a:t>
            </a:r>
          </a:p>
          <a:p>
            <a:pPr lvl="1"/>
            <a:r>
              <a:rPr lang="en-US" dirty="0"/>
              <a:t> </a:t>
            </a:r>
            <a:r>
              <a:rPr lang="en-US" dirty="0" smtClean="0"/>
              <a:t>21-14-067-09-REVP-802.21-2008_include</a:t>
            </a:r>
            <a:endParaRPr lang="en-US" dirty="0"/>
          </a:p>
          <a:p>
            <a:pPr lvl="1"/>
            <a:r>
              <a:rPr lang="en-US" dirty="0"/>
              <a:t> </a:t>
            </a:r>
            <a:r>
              <a:rPr lang="en-US" dirty="0" smtClean="0"/>
              <a:t>21-14-0093-00-REVP-802.21-2008_exclude</a:t>
            </a:r>
          </a:p>
          <a:p>
            <a:pPr>
              <a:buNone/>
            </a:pPr>
            <a:endParaRPr lang="en-US" dirty="0"/>
          </a:p>
          <a:p>
            <a:pPr>
              <a:buNone/>
            </a:pPr>
            <a:endParaRPr lang="en-US" dirty="0" smtClean="0"/>
          </a:p>
          <a:p>
            <a:endParaRPr lang="en-US" dirty="0"/>
          </a:p>
          <a:p>
            <a:pPr marL="0" indent="0">
              <a:buNone/>
            </a:pPr>
            <a:endParaRPr lang="en-US" dirty="0" smtClean="0"/>
          </a:p>
          <a:p>
            <a:endParaRPr lang="en-US" dirty="0" smtClean="0"/>
          </a:p>
        </p:txBody>
      </p:sp>
      <p:sp>
        <p:nvSpPr>
          <p:cNvPr id="5" name="Slide Number Placeholder 4"/>
          <p:cNvSpPr>
            <a:spLocks noGrp="1"/>
          </p:cNvSpPr>
          <p:nvPr>
            <p:ph type="sldNum" sz="quarter" idx="11"/>
          </p:nvPr>
        </p:nvSpPr>
        <p:spPr/>
        <p:txBody>
          <a:bodyPr/>
          <a:lstStyle/>
          <a:p>
            <a:pPr>
              <a:defRPr/>
            </a:pPr>
            <a:fld id="{58759753-D939-4166-844A-5788E071E3D0}" type="slidenum">
              <a:rPr lang="en-US" altLang="ja-JP" smtClean="0"/>
              <a:pPr>
                <a:defRPr/>
              </a:pPr>
              <a:t>5</a:t>
            </a:fld>
            <a:endParaRPr lang="en-US" altLang="ja-JP"/>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altLang="ja-JP" dirty="0" smtClean="0">
                <a:ea typeface="MS PGothic" pitchFamily="34" charset="-128"/>
              </a:rPr>
              <a:t>802.21m Meeting </a:t>
            </a:r>
            <a:endParaRPr lang="en-US" altLang="ja-JP" dirty="0" smtClean="0">
              <a:ea typeface="MS PGothic" pitchFamily="34" charset="-128"/>
            </a:endParaRPr>
          </a:p>
        </p:txBody>
      </p:sp>
      <p:sp>
        <p:nvSpPr>
          <p:cNvPr id="5124" name="Slide Number Placeholder 4"/>
          <p:cNvSpPr>
            <a:spLocks noGrp="1"/>
          </p:cNvSpPr>
          <p:nvPr>
            <p:ph type="sldNum" sz="quarter" idx="11"/>
          </p:nvPr>
        </p:nvSpPr>
        <p:spPr>
          <a:noFill/>
        </p:spPr>
        <p:txBody>
          <a:bodyPr/>
          <a:lstStyle/>
          <a:p>
            <a:fld id="{D3018DCB-6270-4AB1-9792-5DD447150E0C}" type="slidenum">
              <a:rPr lang="en-US" altLang="ja-JP">
                <a:solidFill>
                  <a:srgbClr val="000000"/>
                </a:solidFill>
              </a:rPr>
              <a:pPr/>
              <a:t>6</a:t>
            </a:fld>
            <a:endParaRPr lang="en-US" altLang="ja-JP" dirty="0">
              <a:solidFill>
                <a:srgbClr val="000000"/>
              </a:solidFill>
            </a:endParaRPr>
          </a:p>
        </p:txBody>
      </p:sp>
      <p:sp>
        <p:nvSpPr>
          <p:cNvPr id="5125" name="Content Placeholder 2"/>
          <p:cNvSpPr txBox="1">
            <a:spLocks/>
          </p:cNvSpPr>
          <p:nvPr/>
        </p:nvSpPr>
        <p:spPr bwMode="auto">
          <a:xfrm>
            <a:off x="287016" y="1124744"/>
            <a:ext cx="8856984" cy="4248472"/>
          </a:xfrm>
          <a:prstGeom prst="rect">
            <a:avLst/>
          </a:prstGeom>
          <a:noFill/>
          <a:ln w="12700">
            <a:noFill/>
            <a:miter lim="800000"/>
            <a:headEnd/>
            <a:tailEnd/>
          </a:ln>
        </p:spPr>
        <p:txBody>
          <a:bodyPr lIns="90488" tIns="44450" rIns="90488" bIns="44450"/>
          <a:lstStyle/>
          <a:p>
            <a:pPr>
              <a:buFont typeface="Arial" pitchFamily="34" charset="0"/>
              <a:buChar char="•"/>
            </a:pPr>
            <a:r>
              <a:rPr lang="en-US" altLang="ja-JP" dirty="0">
                <a:solidFill>
                  <a:srgbClr val="000000"/>
                </a:solidFill>
                <a:ea typeface="MS PGothic" pitchFamily="34" charset="-128"/>
              </a:rPr>
              <a:t>  </a:t>
            </a:r>
            <a:r>
              <a:rPr lang="en-US" altLang="ja-JP" sz="2800" dirty="0" smtClean="0">
                <a:solidFill>
                  <a:srgbClr val="000000"/>
                </a:solidFill>
                <a:ea typeface="MS PGothic" pitchFamily="34" charset="-128"/>
              </a:rPr>
              <a:t>TG 802.21m  </a:t>
            </a:r>
            <a:r>
              <a:rPr lang="en-US" altLang="ja-JP" sz="2800" dirty="0" smtClean="0">
                <a:solidFill>
                  <a:srgbClr val="000000"/>
                </a:solidFill>
                <a:ea typeface="MS PGothic" pitchFamily="34" charset="-128"/>
              </a:rPr>
              <a:t>was scheduled  </a:t>
            </a:r>
            <a:r>
              <a:rPr lang="en-US" altLang="ja-JP" sz="2800" dirty="0" smtClean="0">
                <a:solidFill>
                  <a:srgbClr val="000000"/>
                </a:solidFill>
                <a:ea typeface="MS PGothic" pitchFamily="34" charset="-128"/>
              </a:rPr>
              <a:t>for three sessions: </a:t>
            </a:r>
            <a:endParaRPr lang="en-US" altLang="ja-JP" dirty="0" smtClean="0">
              <a:solidFill>
                <a:srgbClr val="000000"/>
              </a:solidFill>
              <a:ea typeface="MS PGothic" pitchFamily="34" charset="-128"/>
            </a:endParaRPr>
          </a:p>
          <a:p>
            <a:pPr lvl="1">
              <a:buFont typeface="Arial" pitchFamily="34" charset="0"/>
              <a:buChar char="•"/>
            </a:pPr>
            <a:r>
              <a:rPr lang="en-US" altLang="ja-JP" dirty="0" smtClean="0">
                <a:solidFill>
                  <a:srgbClr val="000000"/>
                </a:solidFill>
                <a:ea typeface="MS PGothic" pitchFamily="34" charset="-128"/>
              </a:rPr>
              <a:t> </a:t>
            </a:r>
            <a:r>
              <a:rPr lang="en-US" altLang="ja-JP" sz="2800" dirty="0" smtClean="0">
                <a:solidFill>
                  <a:srgbClr val="000000"/>
                </a:solidFill>
                <a:ea typeface="MS PGothic" pitchFamily="34" charset="-128"/>
              </a:rPr>
              <a:t>Tuesday, March 10, 2015 </a:t>
            </a:r>
          </a:p>
          <a:p>
            <a:pPr lvl="2">
              <a:buFont typeface="Arial" pitchFamily="34" charset="0"/>
              <a:buChar char="•"/>
            </a:pPr>
            <a:r>
              <a:rPr lang="en-US" altLang="ja-JP" dirty="0" smtClean="0">
                <a:solidFill>
                  <a:srgbClr val="000000"/>
                </a:solidFill>
                <a:ea typeface="MS PGothic" pitchFamily="34" charset="-128"/>
              </a:rPr>
              <a:t>PM1 : 1:30- 3:30 pm</a:t>
            </a:r>
          </a:p>
          <a:p>
            <a:pPr lvl="1">
              <a:buFont typeface="Arial" pitchFamily="34" charset="0"/>
              <a:buChar char="•"/>
            </a:pPr>
            <a:r>
              <a:rPr lang="en-US" altLang="ja-JP" sz="2800" dirty="0" smtClean="0">
                <a:solidFill>
                  <a:srgbClr val="000000"/>
                </a:solidFill>
                <a:ea typeface="MS PGothic" pitchFamily="34" charset="-128"/>
              </a:rPr>
              <a:t>Tuesday, March 10, 2015</a:t>
            </a:r>
          </a:p>
          <a:p>
            <a:pPr lvl="2">
              <a:buFont typeface="Arial" pitchFamily="34" charset="0"/>
              <a:buChar char="•"/>
            </a:pPr>
            <a:r>
              <a:rPr lang="en-US" altLang="ja-JP" dirty="0">
                <a:solidFill>
                  <a:srgbClr val="000000"/>
                </a:solidFill>
                <a:ea typeface="MS PGothic" pitchFamily="34" charset="-128"/>
              </a:rPr>
              <a:t>P</a:t>
            </a:r>
            <a:r>
              <a:rPr lang="en-US" altLang="ja-JP" dirty="0" smtClean="0">
                <a:solidFill>
                  <a:srgbClr val="000000"/>
                </a:solidFill>
                <a:ea typeface="MS PGothic" pitchFamily="34" charset="-128"/>
              </a:rPr>
              <a:t>M2 : 4:00– 6:00 pm</a:t>
            </a:r>
          </a:p>
          <a:p>
            <a:pPr lvl="1">
              <a:buFont typeface="Arial" pitchFamily="34" charset="0"/>
              <a:buChar char="•"/>
            </a:pPr>
            <a:r>
              <a:rPr lang="en-US" altLang="ja-JP" dirty="0">
                <a:solidFill>
                  <a:srgbClr val="000000"/>
                </a:solidFill>
                <a:ea typeface="MS PGothic" pitchFamily="34" charset="-128"/>
              </a:rPr>
              <a:t> </a:t>
            </a:r>
            <a:r>
              <a:rPr lang="en-US" altLang="ja-JP" dirty="0" smtClean="0">
                <a:solidFill>
                  <a:srgbClr val="000000"/>
                </a:solidFill>
                <a:ea typeface="MS PGothic" pitchFamily="34" charset="-128"/>
              </a:rPr>
              <a:t>Thursday, March 12, 2015 </a:t>
            </a:r>
          </a:p>
          <a:p>
            <a:pPr lvl="2">
              <a:buFont typeface="Arial" pitchFamily="34" charset="0"/>
              <a:buChar char="•"/>
            </a:pPr>
            <a:r>
              <a:rPr lang="en-US" altLang="ja-JP" dirty="0" smtClean="0">
                <a:solidFill>
                  <a:srgbClr val="000000"/>
                </a:solidFill>
                <a:ea typeface="MS PGothic" pitchFamily="34" charset="-128"/>
              </a:rPr>
              <a:t>PM1: 1:30-3:30pm </a:t>
            </a:r>
          </a:p>
          <a:p>
            <a:pPr lvl="2"/>
            <a:endParaRPr lang="en-US" altLang="ja-JP" dirty="0" smtClean="0">
              <a:solidFill>
                <a:srgbClr val="000000"/>
              </a:solidFill>
              <a:ea typeface="MS PGothic" pitchFamily="34" charset="-128"/>
            </a:endParaRPr>
          </a:p>
          <a:p>
            <a:pPr lvl="2">
              <a:buFont typeface="Arial" pitchFamily="34" charset="0"/>
              <a:buChar char="•"/>
            </a:pPr>
            <a:endParaRPr lang="en-US" altLang="ja-JP" dirty="0" smtClean="0">
              <a:solidFill>
                <a:srgbClr val="000000"/>
              </a:solidFill>
              <a:ea typeface="MS PGothic" pitchFamily="34" charset="-128"/>
            </a:endParaRPr>
          </a:p>
          <a:p>
            <a:pPr>
              <a:buFont typeface="Arial" pitchFamily="34" charset="0"/>
              <a:buChar char="•"/>
            </a:pPr>
            <a:r>
              <a:rPr lang="en-US" dirty="0" smtClean="0">
                <a:solidFill>
                  <a:srgbClr val="000000"/>
                </a:solidFill>
              </a:rPr>
              <a:t> Default Meeting location: 30412 </a:t>
            </a:r>
          </a:p>
          <a:p>
            <a:pPr>
              <a:buFont typeface="Arial" pitchFamily="34" charset="0"/>
              <a:buChar char="•"/>
            </a:pPr>
            <a:endParaRPr lang="en-US" altLang="ja-JP" dirty="0">
              <a:solidFill>
                <a:srgbClr val="000000"/>
              </a:solidFill>
              <a:ea typeface="MS PGothic" pitchFamily="34" charset="-128"/>
            </a:endParaRPr>
          </a:p>
          <a:p>
            <a:pPr lvl="2">
              <a:buFont typeface="Arial" pitchFamily="34" charset="0"/>
              <a:buChar char="•"/>
            </a:pPr>
            <a:endParaRPr lang="en-US" dirty="0" smtClean="0">
              <a:solidFill>
                <a:srgbClr val="000000"/>
              </a:solidFill>
            </a:endParaRPr>
          </a:p>
        </p:txBody>
      </p:sp>
    </p:spTree>
    <p:extLst>
      <p:ext uri="{BB962C8B-B14F-4D97-AF65-F5344CB8AC3E}">
        <p14:creationId xmlns:p14="http://schemas.microsoft.com/office/powerpoint/2010/main" val="7752312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zh-CN" dirty="0" smtClean="0"/>
              <a:t>Progress during this  meeting</a:t>
            </a:r>
            <a:endParaRPr lang="en-US" dirty="0"/>
          </a:p>
        </p:txBody>
      </p:sp>
      <p:sp>
        <p:nvSpPr>
          <p:cNvPr id="2" name="Content Placeholder 1"/>
          <p:cNvSpPr>
            <a:spLocks noGrp="1"/>
          </p:cNvSpPr>
          <p:nvPr>
            <p:ph idx="1"/>
          </p:nvPr>
        </p:nvSpPr>
        <p:spPr>
          <a:xfrm>
            <a:off x="313572" y="1171790"/>
            <a:ext cx="8540141" cy="5425561"/>
          </a:xfrm>
        </p:spPr>
        <p:txBody>
          <a:bodyPr>
            <a:normAutofit fontScale="92500" lnSpcReduction="20000"/>
          </a:bodyPr>
          <a:lstStyle/>
          <a:p>
            <a:r>
              <a:rPr lang="en-US" altLang="zh-CN" dirty="0" smtClean="0"/>
              <a:t>Discussed the current </a:t>
            </a:r>
            <a:r>
              <a:rPr lang="en-US" altLang="zh-CN" dirty="0" smtClean="0"/>
              <a:t>status</a:t>
            </a:r>
            <a:endParaRPr lang="en-US" altLang="zh-CN" dirty="0" smtClean="0"/>
          </a:p>
          <a:p>
            <a:r>
              <a:rPr lang="en-US" altLang="zh-CN" dirty="0"/>
              <a:t> </a:t>
            </a:r>
            <a:r>
              <a:rPr lang="en-US" altLang="zh-CN" dirty="0" smtClean="0"/>
              <a:t>Chair will request IEEE-SA editor to merge all the amendments and create a draft revision document </a:t>
            </a:r>
          </a:p>
          <a:p>
            <a:r>
              <a:rPr lang="en-US" altLang="zh-CN" dirty="0"/>
              <a:t> </a:t>
            </a:r>
            <a:r>
              <a:rPr lang="en-US" altLang="zh-CN" dirty="0" smtClean="0"/>
              <a:t>Plan will be then to take all handover related items and  create 802.21.1 use case section on handover </a:t>
            </a:r>
            <a:endParaRPr lang="en-US" altLang="zh-CN" dirty="0"/>
          </a:p>
          <a:p>
            <a:r>
              <a:rPr lang="en-US" altLang="zh-CN" dirty="0" smtClean="0"/>
              <a:t>Yoshikazu was requested to look the 802.21d document D8.0 and suggest on how to merge it with 802.21m</a:t>
            </a:r>
          </a:p>
          <a:p>
            <a:r>
              <a:rPr lang="en-US" altLang="zh-CN" dirty="0" smtClean="0"/>
              <a:t>Yoshikazu presented </a:t>
            </a:r>
          </a:p>
          <a:p>
            <a:pPr lvl="1"/>
            <a:r>
              <a:rPr lang="en-US" altLang="zh-CN" dirty="0">
                <a:hlinkClick r:id="rId2"/>
              </a:rPr>
              <a:t>https://</a:t>
            </a:r>
            <a:r>
              <a:rPr lang="en-US" altLang="zh-CN" dirty="0" smtClean="0">
                <a:hlinkClick r:id="rId2"/>
              </a:rPr>
              <a:t>mentor.ieee.org/802.21/dcn/15/21-15-0031-00-REVP-table-of-21d.xlsx</a:t>
            </a:r>
            <a:endParaRPr lang="en-US" altLang="zh-CN" dirty="0" smtClean="0"/>
          </a:p>
          <a:p>
            <a:pPr lvl="1"/>
            <a:endParaRPr lang="en-US" altLang="zh-CN" dirty="0" smtClean="0"/>
          </a:p>
          <a:p>
            <a:r>
              <a:rPr lang="en-US" altLang="zh-CN" dirty="0" smtClean="0"/>
              <a:t> TG discussed the next steps and way forward</a:t>
            </a:r>
          </a:p>
          <a:p>
            <a:pPr lvl="1"/>
            <a:endParaRPr lang="en-US" altLang="zh-CN" dirty="0" smtClean="0"/>
          </a:p>
          <a:p>
            <a:r>
              <a:rPr lang="en-US" altLang="zh-CN" dirty="0" smtClean="0"/>
              <a:t>Action Items </a:t>
            </a:r>
          </a:p>
          <a:p>
            <a:pPr lvl="1"/>
            <a:r>
              <a:rPr lang="en-US" altLang="ko-KR" dirty="0" smtClean="0"/>
              <a:t> Work with IEEE-SA editor for obtaining the draft document before May, 2015 meeting </a:t>
            </a:r>
          </a:p>
          <a:p>
            <a:pPr lvl="1"/>
            <a:r>
              <a:rPr lang="en-US" altLang="ko-KR" dirty="0" smtClean="0"/>
              <a:t> Discuss the </a:t>
            </a:r>
            <a:r>
              <a:rPr lang="en-US" altLang="ko-KR" dirty="0" smtClean="0"/>
              <a:t>section split and merge </a:t>
            </a:r>
            <a:r>
              <a:rPr lang="en-US" altLang="ko-KR" dirty="0" smtClean="0"/>
              <a:t>during telecon</a:t>
            </a:r>
            <a:r>
              <a:rPr lang="en-US" altLang="ko-KR" dirty="0" smtClean="0"/>
              <a:t>ferences </a:t>
            </a:r>
          </a:p>
          <a:p>
            <a:pPr lvl="1"/>
            <a:r>
              <a:rPr lang="en-US" altLang="ko-KR" dirty="0"/>
              <a:t> </a:t>
            </a:r>
            <a:r>
              <a:rPr lang="en-US" altLang="ko-KR" dirty="0" smtClean="0"/>
              <a:t>Create a draft version by May-June, 2015 time frame </a:t>
            </a:r>
            <a:endParaRPr lang="en-US" altLang="ko-KR" dirty="0" smtClean="0"/>
          </a:p>
        </p:txBody>
      </p:sp>
      <p:sp>
        <p:nvSpPr>
          <p:cNvPr id="5" name="Slide Number Placeholder 4"/>
          <p:cNvSpPr>
            <a:spLocks noGrp="1"/>
          </p:cNvSpPr>
          <p:nvPr>
            <p:ph type="sldNum" sz="quarter" idx="11"/>
          </p:nvPr>
        </p:nvSpPr>
        <p:spPr/>
        <p:txBody>
          <a:bodyPr/>
          <a:lstStyle/>
          <a:p>
            <a:pPr>
              <a:defRPr/>
            </a:pPr>
            <a:fld id="{58759753-D939-4166-844A-5788E071E3D0}" type="slidenum">
              <a:rPr lang="en-US" altLang="ja-JP" smtClean="0"/>
              <a:pPr>
                <a:defRPr/>
              </a:pPr>
              <a:t>7</a:t>
            </a:fld>
            <a:endParaRPr lang="en-US" altLang="ja-JP"/>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altLang="ja-JP" dirty="0" smtClean="0">
                <a:ea typeface="MS PGothic" pitchFamily="34" charset="-128"/>
              </a:rPr>
              <a:t>Teleconference Schedule (Tentative) </a:t>
            </a:r>
            <a:endParaRPr lang="en-US" altLang="ja-JP" dirty="0" smtClean="0">
              <a:ea typeface="MS PGothic" pitchFamily="34" charset="-128"/>
            </a:endParaRPr>
          </a:p>
        </p:txBody>
      </p:sp>
      <p:sp>
        <p:nvSpPr>
          <p:cNvPr id="5124" name="Slide Number Placeholder 4"/>
          <p:cNvSpPr>
            <a:spLocks noGrp="1"/>
          </p:cNvSpPr>
          <p:nvPr>
            <p:ph type="sldNum" sz="quarter" idx="11"/>
          </p:nvPr>
        </p:nvSpPr>
        <p:spPr>
          <a:noFill/>
        </p:spPr>
        <p:txBody>
          <a:bodyPr/>
          <a:lstStyle/>
          <a:p>
            <a:fld id="{D3018DCB-6270-4AB1-9792-5DD447150E0C}" type="slidenum">
              <a:rPr lang="en-US" altLang="ja-JP">
                <a:solidFill>
                  <a:srgbClr val="000000"/>
                </a:solidFill>
              </a:rPr>
              <a:pPr/>
              <a:t>8</a:t>
            </a:fld>
            <a:endParaRPr lang="en-US" altLang="ja-JP" dirty="0">
              <a:solidFill>
                <a:srgbClr val="000000"/>
              </a:solidFill>
            </a:endParaRPr>
          </a:p>
        </p:txBody>
      </p:sp>
      <p:sp>
        <p:nvSpPr>
          <p:cNvPr id="5125" name="Content Placeholder 2"/>
          <p:cNvSpPr txBox="1">
            <a:spLocks/>
          </p:cNvSpPr>
          <p:nvPr/>
        </p:nvSpPr>
        <p:spPr bwMode="auto">
          <a:xfrm>
            <a:off x="287016" y="1268760"/>
            <a:ext cx="8856984" cy="5513040"/>
          </a:xfrm>
          <a:prstGeom prst="rect">
            <a:avLst/>
          </a:prstGeom>
          <a:noFill/>
          <a:ln w="12700">
            <a:noFill/>
            <a:miter lim="800000"/>
            <a:headEnd/>
            <a:tailEnd/>
          </a:ln>
        </p:spPr>
        <p:txBody>
          <a:bodyPr lIns="90488" tIns="44450" rIns="90488" bIns="44450"/>
          <a:lstStyle/>
          <a:p>
            <a:pPr>
              <a:buFont typeface="Arial" pitchFamily="34" charset="0"/>
              <a:buChar char="•"/>
            </a:pPr>
            <a:r>
              <a:rPr lang="en-US" altLang="ja-JP" sz="2800" dirty="0" smtClean="0">
                <a:solidFill>
                  <a:srgbClr val="000000"/>
                </a:solidFill>
                <a:ea typeface="MS PGothic" pitchFamily="34" charset="-128"/>
              </a:rPr>
              <a:t>  April 10, Friday 8-9 am, EST </a:t>
            </a:r>
          </a:p>
          <a:p>
            <a:pPr>
              <a:buFont typeface="Arial" pitchFamily="34" charset="0"/>
              <a:buChar char="•"/>
            </a:pPr>
            <a:endParaRPr lang="en-US" altLang="ja-JP" sz="2800" dirty="0">
              <a:solidFill>
                <a:srgbClr val="000000"/>
              </a:solidFill>
              <a:ea typeface="MS PGothic" pitchFamily="34" charset="-128"/>
            </a:endParaRPr>
          </a:p>
          <a:p>
            <a:pPr>
              <a:buFont typeface="Arial" pitchFamily="34" charset="0"/>
              <a:buChar char="•"/>
            </a:pPr>
            <a:r>
              <a:rPr lang="en-US" altLang="ja-JP" sz="2800" dirty="0" smtClean="0">
                <a:solidFill>
                  <a:srgbClr val="000000"/>
                </a:solidFill>
                <a:ea typeface="MS PGothic" pitchFamily="34" charset="-128"/>
              </a:rPr>
              <a:t> April 23, Friday 8-9 am , EST </a:t>
            </a:r>
            <a:endParaRPr lang="en-US" altLang="ja-JP" sz="2800" dirty="0" smtClean="0">
              <a:solidFill>
                <a:srgbClr val="000000"/>
              </a:solidFill>
              <a:ea typeface="MS PGothic" pitchFamily="34" charset="-128"/>
            </a:endParaRPr>
          </a:p>
          <a:p>
            <a:pPr lvl="1">
              <a:buFont typeface="Arial" pitchFamily="34" charset="0"/>
              <a:buChar char="•"/>
            </a:pPr>
            <a:r>
              <a:rPr lang="en-US" altLang="ja-JP" sz="2800" dirty="0" smtClean="0">
                <a:solidFill>
                  <a:srgbClr val="000000"/>
                </a:solidFill>
                <a:ea typeface="MS PGothic" pitchFamily="34" charset="-128"/>
              </a:rPr>
              <a:t>Jointly with 802.21.1 </a:t>
            </a:r>
            <a:endParaRPr lang="en-US" altLang="ja-JP" sz="2800" dirty="0" smtClean="0">
              <a:solidFill>
                <a:srgbClr val="000000"/>
              </a:solidFill>
              <a:ea typeface="MS PGothic" pitchFamily="34" charset="-128"/>
            </a:endParaRPr>
          </a:p>
          <a:p>
            <a:pPr>
              <a:buFont typeface="Arial" pitchFamily="34" charset="0"/>
              <a:buChar char="•"/>
            </a:pPr>
            <a:endParaRPr lang="en-US" altLang="ja-JP" sz="2800" dirty="0">
              <a:solidFill>
                <a:srgbClr val="000000"/>
              </a:solidFill>
              <a:ea typeface="MS PGothic" pitchFamily="34" charset="-128"/>
            </a:endParaRPr>
          </a:p>
          <a:p>
            <a:pPr>
              <a:buFont typeface="Arial" pitchFamily="34" charset="0"/>
              <a:buChar char="•"/>
            </a:pPr>
            <a:r>
              <a:rPr lang="en-US" altLang="ja-JP" sz="2800" dirty="0" smtClean="0">
                <a:solidFill>
                  <a:srgbClr val="000000"/>
                </a:solidFill>
                <a:ea typeface="MS PGothic" pitchFamily="34" charset="-128"/>
              </a:rPr>
              <a:t>  April 29, Wednesday 9-10pm, EST</a:t>
            </a:r>
            <a:endParaRPr lang="en-US" dirty="0" smtClean="0">
              <a:solidFill>
                <a:srgbClr val="000000"/>
              </a:solidFill>
            </a:endParaRPr>
          </a:p>
        </p:txBody>
      </p:sp>
    </p:spTree>
    <p:extLst>
      <p:ext uri="{BB962C8B-B14F-4D97-AF65-F5344CB8AC3E}">
        <p14:creationId xmlns:p14="http://schemas.microsoft.com/office/powerpoint/2010/main" val="110568146"/>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blank presentation">
      <a:majorFont>
        <a:latin typeface="Times New Roman"/>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blank presentation">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blank presentation">
      <a:majorFont>
        <a:latin typeface="Times New Roman"/>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2_blank presentation">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blank presentation">
      <a:majorFont>
        <a:latin typeface="Times New Roman"/>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30281</TotalTime>
  <Words>666</Words>
  <Application>Microsoft Office PowerPoint</Application>
  <PresentationFormat>On-screen Show (4:3)</PresentationFormat>
  <Paragraphs>84</Paragraphs>
  <Slides>8</Slides>
  <Notes>4</Notes>
  <HiddenSlides>0</HiddenSlides>
  <MMClips>0</MMClips>
  <ScaleCrop>false</ScaleCrop>
  <HeadingPairs>
    <vt:vector size="6" baseType="variant">
      <vt:variant>
        <vt:lpstr>Fonts Used</vt:lpstr>
      </vt:variant>
      <vt:variant>
        <vt:i4>9</vt:i4>
      </vt:variant>
      <vt:variant>
        <vt:lpstr>Theme</vt:lpstr>
      </vt:variant>
      <vt:variant>
        <vt:i4>4</vt:i4>
      </vt:variant>
      <vt:variant>
        <vt:lpstr>Slide Titles</vt:lpstr>
      </vt:variant>
      <vt:variant>
        <vt:i4>8</vt:i4>
      </vt:variant>
    </vt:vector>
  </HeadingPairs>
  <TitlesOfParts>
    <vt:vector size="21" baseType="lpstr">
      <vt:lpstr>Gulim</vt:lpstr>
      <vt:lpstr>ＭＳ Ｐゴシック</vt:lpstr>
      <vt:lpstr>ＭＳ Ｐゴシック</vt:lpstr>
      <vt:lpstr>Arial</vt:lpstr>
      <vt:lpstr>Calibri</vt:lpstr>
      <vt:lpstr>Rotis Sans Serif for Nokia</vt:lpstr>
      <vt:lpstr>Times</vt:lpstr>
      <vt:lpstr>Times New Roman</vt:lpstr>
      <vt:lpstr>Wingdings</vt:lpstr>
      <vt:lpstr>blank presentation</vt:lpstr>
      <vt:lpstr>Custom Design</vt:lpstr>
      <vt:lpstr>1_blank presentation</vt:lpstr>
      <vt:lpstr>2_blank presentation</vt:lpstr>
      <vt:lpstr>PowerPoint Presentation</vt:lpstr>
      <vt:lpstr>PowerPoint Presentation</vt:lpstr>
      <vt:lpstr>Progress in previous meetings</vt:lpstr>
      <vt:lpstr>Progress in previous meetings (cont.)</vt:lpstr>
      <vt:lpstr>Session #66 802.21m Agenda</vt:lpstr>
      <vt:lpstr>802.21m Meeting </vt:lpstr>
      <vt:lpstr>Progress during this  meeting</vt:lpstr>
      <vt:lpstr>Teleconference Schedule (Tentative)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Charlie Perkins</dc:creator>
  <cp:lastModifiedBy>Das, Subir</cp:lastModifiedBy>
  <cp:revision>1667</cp:revision>
  <cp:lastPrinted>2012-06-25T07:51:33Z</cp:lastPrinted>
  <dcterms:created xsi:type="dcterms:W3CDTF">1601-01-01T00:00:00Z</dcterms:created>
  <dcterms:modified xsi:type="dcterms:W3CDTF">2015-03-12T14:15:08Z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(2)tLD2cQu+YqUtS9+QJxBvNVJFkakzbb9QXsSt6OiEiTxxBpdu/jxAHkPiYG+nLHjsZuMCdbJr_x000d_ G5mnxiIRWl0wAkHR44SRuyE0n5g9pk8iUAlWdREjcQdBet5LZQId7QGxlvUL8WL0Tnj45osk_x000d_ T9zSk6kHlY324kEPvNqHvrHIrDDigUhclfwZbd16Qk3qs9OD7zayTSv3Fv1R0gwYB6cV/mzQ_x000d_ WHY0bhAXoUjO4fQ4v7</vt:lpwstr>
  </property>
  <property fmtid="{D5CDD505-2E9C-101B-9397-08002B2CF9AE}" pid="3" name="_ms_pID_7253431">
    <vt:lpwstr>lykeCncgMUlRi/Qpbnz+dxccZuG/L9rKGhjLeVngcyodk7aMBm4Typ_x000d_ WV9cqIkSmVcJsIxQAvZr4uGBfwjSd0UXPx/8bEBzaVtt/DVS7DadlU9I2UZ+G2YRhikMEtFs_x000d_ I7Rx7/WoUZ2iPv943rCeQdnSkGRn37H0HOf5dtPF/OPqp+kS/KBQElQYGk3FViY83cBjTEap_x000d_ YoQESA5xK4hnyLvF</vt:lpwstr>
  </property>
  <property fmtid="{D5CDD505-2E9C-101B-9397-08002B2CF9AE}" pid="4" name="sflag">
    <vt:lpwstr>1395274704</vt:lpwstr>
  </property>
  <property fmtid="{D5CDD505-2E9C-101B-9397-08002B2CF9AE}" pid="5" name="_new_ms_pID_72543">
    <vt:lpwstr>(3)wBnBXq2np7l8P7DZH2G2+g/J3s9GyfuA52pViMF0qwUDah8PTWSgwp49met5NXlkVCLigrei_x000d_
3MFJwc6YIDdnhHRUWlbPnXsenc4Y1YwKo+qAhExyjAxoXA81AILGfJFxj3l98KtmHVeoNQh9_x000d_
aU6gui9PdNDz90UCf+MyGw8H7Lz+yR1D/l5u4ep1E+MwQWxNDuBF6v+F2dhnzyoSYmqhFaFM_x000d_
X0Cw5AicXKGGjP/iXP</vt:lpwstr>
  </property>
  <property fmtid="{D5CDD505-2E9C-101B-9397-08002B2CF9AE}" pid="6" name="_new_ms_pID_725431">
    <vt:lpwstr>xeSReig7jSf72FCNd/ZQdvGgko5qsx8MuifyIkIvWmvedqvHuTVI3J_x000d_
kfXh/LtZDgZmdbJz8SCO7+PRdETd/EKo16ksRsF6G+OeHwG2dgDxVpKUVKPWUsNQLA/JwDnp_x000d_
UbZ5kkLMh1zAgXsrOUGxgg8wCaYLg/z24XJSlw3cmMkooQJ+a/FQMZdN70fnQrWVzgG3gedO_x000d_
OTKho/UzM4WWZT1nrxzY258QYO0zqgt5Uz0P</vt:lpwstr>
  </property>
  <property fmtid="{D5CDD505-2E9C-101B-9397-08002B2CF9AE}" pid="7" name="_new_ms_pID_725432">
    <vt:lpwstr>Swhcu/YoqZIdjuQdbZmSYkuE1sQPQ1v53lE2_x000d_
Fx3Uzb4C1PlhUZykp/e+h3eSxwE1aHP9L91+1zl7GfBdraXwpEo=</vt:lpwstr>
  </property>
</Properties>
</file>