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13"/>
  </p:notesMasterIdLst>
  <p:sldIdLst>
    <p:sldId id="331" r:id="rId5"/>
    <p:sldId id="332" r:id="rId6"/>
    <p:sldId id="431" r:id="rId7"/>
    <p:sldId id="436" r:id="rId8"/>
    <p:sldId id="439" r:id="rId9"/>
    <p:sldId id="440" r:id="rId10"/>
    <p:sldId id="438" r:id="rId11"/>
    <p:sldId id="442" r:id="rId12"/>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ection>
        <p14:section name="Untitled Section" id="{D0F4AEEF-8764-48D8-B53D-CD397DD00606}">
          <p14:sldIdLst>
            <p14:sldId id="331"/>
            <p14:sldId id="332"/>
            <p14:sldId id="431"/>
            <p14:sldId id="436"/>
            <p14:sldId id="439"/>
            <p14:sldId id="440"/>
            <p14:sldId id="438"/>
            <p14:sldId id="4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89" autoAdjust="0"/>
    <p:restoredTop sz="86495" autoAdjust="0"/>
  </p:normalViewPr>
  <p:slideViewPr>
    <p:cSldViewPr>
      <p:cViewPr varScale="1">
        <p:scale>
          <a:sx n="77" d="100"/>
          <a:sy n="77" d="100"/>
        </p:scale>
        <p:origin x="1212" y="96"/>
      </p:cViewPr>
      <p:guideLst>
        <p:guide orient="horz" pos="2160"/>
        <p:guide pos="2880"/>
      </p:guideLst>
    </p:cSldViewPr>
  </p:slideViewPr>
  <p:outlineViewPr>
    <p:cViewPr>
      <p:scale>
        <a:sx n="33" d="100"/>
        <a:sy n="33" d="100"/>
      </p:scale>
      <p:origin x="0" y="0"/>
    </p:cViewPr>
    <p:sldLst>
      <p:sld r:id="rId1"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2088354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633589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6</a:t>
            </a:fld>
            <a:endParaRPr lang="en-US" altLang="ja-JP">
              <a:solidFill>
                <a:srgbClr val="000000"/>
              </a:solidFill>
            </a:endParaRPr>
          </a:p>
        </p:txBody>
      </p:sp>
    </p:spTree>
    <p:extLst>
      <p:ext uri="{BB962C8B-B14F-4D97-AF65-F5344CB8AC3E}">
        <p14:creationId xmlns:p14="http://schemas.microsoft.com/office/powerpoint/2010/main" val="1689504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8</a:t>
            </a:fld>
            <a:endParaRPr lang="en-US" altLang="ja-JP">
              <a:solidFill>
                <a:srgbClr val="000000"/>
              </a:solidFill>
            </a:endParaRPr>
          </a:p>
        </p:txBody>
      </p:sp>
    </p:spTree>
    <p:extLst>
      <p:ext uri="{BB962C8B-B14F-4D97-AF65-F5344CB8AC3E}">
        <p14:creationId xmlns:p14="http://schemas.microsoft.com/office/powerpoint/2010/main" val="54863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21-14-0147-00-REVP      Session #64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21-14-0147-00-REVP      Session #64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21-14-0147-00-REVP      Session #64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21-14-0147-00-REVP      Session #64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2861424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61962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426411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239462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929806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286921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5531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798530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777192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972958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071099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093619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321986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310430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878754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637462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4690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324164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74012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179114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606503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757917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681738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13160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21-14-0147-00-REVP      Session #64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21-14-0147-00-REVP      Session #64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99218945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63852529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21/dcn/15/21-15-0031-00-REVP-table-of-21d.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21-14-0030-00-REVP-802-21m-session-67-closing-report</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67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March 12</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November Plenary meeting </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 </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the </a:t>
            </a:r>
            <a:r>
              <a:rPr lang="en-US" altLang="ja-JP" dirty="0" smtClean="0">
                <a:latin typeface="Times New Roman" pitchFamily="18" charset="0"/>
                <a:cs typeface="Times New Roman" pitchFamily="18" charset="0"/>
              </a:rPr>
              <a:t>March</a:t>
            </a:r>
            <a:r>
              <a:rPr lang="en-US" altLang="ja-JP" dirty="0" smtClean="0">
                <a:latin typeface="Times New Roman" pitchFamily="18" charset="0"/>
                <a:cs typeface="Times New Roman" pitchFamily="18" charset="0"/>
              </a:rPr>
              <a:t> 2015 </a:t>
            </a:r>
            <a:r>
              <a:rPr lang="en-US" altLang="ja-JP" dirty="0" smtClean="0">
                <a:latin typeface="Times New Roman" pitchFamily="18" charset="0"/>
                <a:cs typeface="Times New Roman" pitchFamily="18" charset="0"/>
              </a:rPr>
              <a:t>meeting of the IEEE 802.21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a:t>
            </a:r>
            <a:endParaRPr lang="en-US" dirty="0"/>
          </a:p>
        </p:txBody>
      </p:sp>
      <p:sp>
        <p:nvSpPr>
          <p:cNvPr id="2" name="Content Placeholder 1"/>
          <p:cNvSpPr>
            <a:spLocks noGrp="1"/>
          </p:cNvSpPr>
          <p:nvPr>
            <p:ph idx="1"/>
          </p:nvPr>
        </p:nvSpPr>
        <p:spPr>
          <a:xfrm>
            <a:off x="251520" y="1031130"/>
            <a:ext cx="8466405" cy="5359638"/>
          </a:xfrm>
        </p:spPr>
        <p:txBody>
          <a:bodyPr/>
          <a:lstStyle/>
          <a:p>
            <a:r>
              <a:rPr lang="en-US" altLang="ko-KR" dirty="0" smtClean="0"/>
              <a:t>Initiated working group, determined purpose of the document revision project.</a:t>
            </a:r>
          </a:p>
          <a:p>
            <a:r>
              <a:rPr lang="en-US" altLang="ko-KR" dirty="0" smtClean="0"/>
              <a:t>Collected proposals for revised Table of Contents for the new document as a way to envision organization for the new document</a:t>
            </a:r>
          </a:p>
          <a:p>
            <a:r>
              <a:rPr lang="en-US" altLang="ko-KR" dirty="0" smtClean="0"/>
              <a:t>Agreement to pull Handover commands out of base document into a major component of 802.21.1</a:t>
            </a:r>
          </a:p>
          <a:p>
            <a:r>
              <a:rPr lang="en-US" altLang="ko-KR" dirty="0" smtClean="0"/>
              <a:t>Populated issues spreadsheet, continuing with newer issues</a:t>
            </a:r>
          </a:p>
          <a:p>
            <a:r>
              <a:rPr lang="en-US" altLang="ko-KR" dirty="0" smtClean="0"/>
              <a:t>Created documents for 802.21m and 802.21.1 handover use case, using document source for 802.21-2008 specification</a:t>
            </a:r>
          </a:p>
          <a:p>
            <a:r>
              <a:rPr lang="en-US" altLang="ko-KR" dirty="0" smtClean="0"/>
              <a:t>Decided important terminology changes</a:t>
            </a:r>
            <a:endParaRPr lang="en-US" altLang="zh-CN" dirty="0" smtClean="0"/>
          </a:p>
          <a:p>
            <a:endParaRPr lang="en-US" altLang="zh-CN" dirty="0" smtClean="0"/>
          </a:p>
          <a:p>
            <a:pPr lvl="1"/>
            <a:endParaRPr lang="en-US" altLang="ko-KR" dirty="0" smtClean="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 (cont.)</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Updated for base 802.21m </a:t>
            </a:r>
            <a:r>
              <a:rPr lang="en-US" altLang="ko-KR" dirty="0"/>
              <a:t>document </a:t>
            </a:r>
            <a:r>
              <a:rPr lang="en-US" altLang="ko-KR" dirty="0" smtClean="0"/>
              <a:t>specification with text from 802.21a and 802.21b</a:t>
            </a:r>
          </a:p>
          <a:p>
            <a:r>
              <a:rPr lang="en-US" altLang="ko-KR" dirty="0" smtClean="0"/>
              <a:t>Updated “exclude” document for 802.21.1 handover services specification</a:t>
            </a:r>
          </a:p>
          <a:p>
            <a:r>
              <a:rPr lang="en-US" altLang="ko-KR" dirty="0" smtClean="0"/>
              <a:t>Determined that automatic conversion of </a:t>
            </a:r>
            <a:r>
              <a:rPr lang="en-US" altLang="ko-KR" dirty="0" err="1" smtClean="0"/>
              <a:t>framemaker</a:t>
            </a:r>
            <a:r>
              <a:rPr lang="en-US" altLang="ko-KR" dirty="0" smtClean="0"/>
              <a:t> (.</a:t>
            </a:r>
            <a:r>
              <a:rPr lang="en-US" altLang="ko-KR" dirty="0" err="1" smtClean="0"/>
              <a:t>tif</a:t>
            </a:r>
            <a:r>
              <a:rPr lang="en-US" altLang="ko-KR" dirty="0" smtClean="0"/>
              <a:t>) document figures to Microsoft Word or Visio is infeasible</a:t>
            </a:r>
          </a:p>
          <a:p>
            <a:r>
              <a:rPr lang="en-US" altLang="ko-KR" dirty="0" smtClean="0"/>
              <a:t>Created new spreadsheet for editing Terminology and Acronym lists.</a:t>
            </a:r>
          </a:p>
          <a:p>
            <a:r>
              <a:rPr lang="en-US" altLang="ko-KR" dirty="0" smtClean="0"/>
              <a:t>Updated base 802.21m document with numerous improvements and repairs to tables and lists.</a:t>
            </a:r>
          </a:p>
          <a:p>
            <a:r>
              <a:rPr lang="en-US" altLang="ko-KR" dirty="0"/>
              <a:t>Created new spreadsheet for editing </a:t>
            </a:r>
            <a:r>
              <a:rPr lang="en-US" altLang="ko-KR" dirty="0" smtClean="0"/>
              <a:t>figures.</a:t>
            </a:r>
            <a:endParaRPr lang="en-US" altLang="ko-KR" dirty="0"/>
          </a:p>
          <a:p>
            <a:endParaRPr lang="en-US" altLang="ko-KR" dirty="0" smtClean="0"/>
          </a:p>
          <a:p>
            <a:pPr marL="0" indent="0">
              <a:buNone/>
            </a:pPr>
            <a:endParaRPr lang="en-US" altLang="ko-KR" dirty="0" smtClean="0"/>
          </a:p>
          <a:p>
            <a:endParaRPr lang="en-US" altLang="ko-KR" dirty="0" smtClean="0"/>
          </a:p>
          <a:p>
            <a:endParaRPr lang="en-US" altLang="zh-CN" dirty="0" smtClean="0"/>
          </a:p>
          <a:p>
            <a:endParaRPr lang="en-US" altLang="zh-CN" dirty="0" smtClean="0"/>
          </a:p>
          <a:p>
            <a:pPr lvl="1"/>
            <a:endParaRPr lang="en-US" altLang="ko-KR" dirty="0" smtClean="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a:t>
            </a:r>
            <a:r>
              <a:rPr lang="en-US" dirty="0" smtClean="0"/>
              <a:t>66 </a:t>
            </a:r>
            <a:r>
              <a:rPr lang="en-US" dirty="0" smtClean="0"/>
              <a:t>802.21m Agenda</a:t>
            </a:r>
            <a:endParaRPr lang="en-US" dirty="0"/>
          </a:p>
        </p:txBody>
      </p:sp>
      <p:sp>
        <p:nvSpPr>
          <p:cNvPr id="3" name="Content Placeholder 2"/>
          <p:cNvSpPr>
            <a:spLocks noGrp="1"/>
          </p:cNvSpPr>
          <p:nvPr>
            <p:ph idx="1"/>
          </p:nvPr>
        </p:nvSpPr>
        <p:spPr/>
        <p:txBody>
          <a:bodyPr/>
          <a:lstStyle/>
          <a:p>
            <a:r>
              <a:rPr lang="en-US" dirty="0" smtClean="0"/>
              <a:t>Update the progress </a:t>
            </a:r>
            <a:r>
              <a:rPr lang="en-US" dirty="0"/>
              <a:t>on action items identified during </a:t>
            </a:r>
            <a:r>
              <a:rPr lang="en-US" dirty="0" err="1" smtClean="0"/>
              <a:t>prvious</a:t>
            </a:r>
            <a:r>
              <a:rPr lang="en-US" dirty="0" smtClean="0"/>
              <a:t> Session </a:t>
            </a:r>
            <a:endParaRPr lang="en-US" dirty="0" smtClean="0"/>
          </a:p>
          <a:p>
            <a:r>
              <a:rPr lang="en-US" dirty="0" smtClean="0"/>
              <a:t>Review </a:t>
            </a:r>
            <a:r>
              <a:rPr lang="en-US" dirty="0"/>
              <a:t>previous decisions, work plans</a:t>
            </a:r>
          </a:p>
          <a:p>
            <a:pPr lvl="1"/>
            <a:r>
              <a:rPr lang="en-US" dirty="0"/>
              <a:t> Discussion of issues spreadsheet</a:t>
            </a:r>
          </a:p>
          <a:p>
            <a:pPr lvl="2"/>
            <a:r>
              <a:rPr lang="en-US" dirty="0" smtClean="0"/>
              <a:t>21-14-0121-03-REVP</a:t>
            </a:r>
            <a:endParaRPr lang="en-US" dirty="0"/>
          </a:p>
          <a:p>
            <a:r>
              <a:rPr lang="en-US" dirty="0" smtClean="0"/>
              <a:t>Review </a:t>
            </a:r>
            <a:r>
              <a:rPr lang="en-US" dirty="0"/>
              <a:t>current split of 802.21-2008 specification</a:t>
            </a:r>
          </a:p>
          <a:p>
            <a:pPr lvl="1"/>
            <a:r>
              <a:rPr lang="en-US" dirty="0"/>
              <a:t> </a:t>
            </a:r>
            <a:r>
              <a:rPr lang="en-US" dirty="0" smtClean="0"/>
              <a:t>21-14-067-09-REVP-802.21-2008_include</a:t>
            </a:r>
            <a:endParaRPr lang="en-US" dirty="0"/>
          </a:p>
          <a:p>
            <a:pPr lvl="1"/>
            <a:r>
              <a:rPr lang="en-US" dirty="0"/>
              <a:t> </a:t>
            </a:r>
            <a:r>
              <a:rPr lang="en-US" dirty="0" smtClean="0"/>
              <a:t>21-14-0093-00-REVP-802.21-2008_exclude</a:t>
            </a:r>
          </a:p>
          <a:p>
            <a:pPr>
              <a:buNone/>
            </a:pPr>
            <a:endParaRPr lang="en-US" dirty="0"/>
          </a:p>
          <a:p>
            <a:pPr>
              <a:buNone/>
            </a:pPr>
            <a:endParaRPr lang="en-US" dirty="0" smtClean="0"/>
          </a:p>
          <a:p>
            <a:endParaRPr lang="en-US" dirty="0"/>
          </a:p>
          <a:p>
            <a:pPr marL="0" indent="0">
              <a:buNone/>
            </a:pPr>
            <a:endParaRPr lang="en-US" dirty="0" smtClean="0"/>
          </a:p>
          <a:p>
            <a:endParaRPr lang="en-US" dirty="0" smtClean="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802.21m Meeting </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6</a:t>
            </a:fld>
            <a:endParaRPr lang="en-US" altLang="ja-JP" dirty="0">
              <a:solidFill>
                <a:srgbClr val="000000"/>
              </a:solidFill>
            </a:endParaRPr>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a:t>
            </a:r>
            <a:r>
              <a:rPr lang="en-US" altLang="ja-JP" sz="2800" dirty="0" smtClean="0">
                <a:solidFill>
                  <a:srgbClr val="000000"/>
                </a:solidFill>
                <a:ea typeface="MS PGothic" pitchFamily="34" charset="-128"/>
              </a:rPr>
              <a:t>was scheduled  </a:t>
            </a:r>
            <a:r>
              <a:rPr lang="en-US" altLang="ja-JP" sz="2800" dirty="0" smtClean="0">
                <a:solidFill>
                  <a:srgbClr val="000000"/>
                </a:solidFill>
                <a:ea typeface="MS PGothic" pitchFamily="34" charset="-128"/>
              </a:rPr>
              <a:t>for three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Tuesday, March 10, 2015 </a:t>
            </a:r>
          </a:p>
          <a:p>
            <a:pPr lvl="2">
              <a:buFont typeface="Arial" pitchFamily="34" charset="0"/>
              <a:buChar char="•"/>
            </a:pPr>
            <a:r>
              <a:rPr lang="en-US" altLang="ja-JP" dirty="0" smtClean="0">
                <a:solidFill>
                  <a:srgbClr val="000000"/>
                </a:solidFill>
                <a:ea typeface="MS PGothic" pitchFamily="34" charset="-128"/>
              </a:rPr>
              <a:t>PM1 : 1:30- 3:30 pm</a:t>
            </a:r>
          </a:p>
          <a:p>
            <a:pPr lvl="1">
              <a:buFont typeface="Arial" pitchFamily="34" charset="0"/>
              <a:buChar char="•"/>
            </a:pPr>
            <a:r>
              <a:rPr lang="en-US" altLang="ja-JP" sz="2800" dirty="0" smtClean="0">
                <a:solidFill>
                  <a:srgbClr val="000000"/>
                </a:solidFill>
                <a:ea typeface="MS PGothic" pitchFamily="34" charset="-128"/>
              </a:rPr>
              <a:t>Tuesday, March 10, 2015</a:t>
            </a: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M2 : 4:00– 6:00 pm</a:t>
            </a: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Thursday, March 12, 2015 </a:t>
            </a:r>
          </a:p>
          <a:p>
            <a:pPr lvl="2">
              <a:buFont typeface="Arial" pitchFamily="34" charset="0"/>
              <a:buChar char="•"/>
            </a:pPr>
            <a:r>
              <a:rPr lang="en-US" altLang="ja-JP" dirty="0" smtClean="0">
                <a:solidFill>
                  <a:srgbClr val="000000"/>
                </a:solidFill>
                <a:ea typeface="MS PGothic" pitchFamily="34" charset="-128"/>
              </a:rPr>
              <a:t>PM1: 1:30-3:30pm </a:t>
            </a:r>
          </a:p>
          <a:p>
            <a:pPr lvl="2"/>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rPr>
              <a:t> Default Meeting location: 30412 </a:t>
            </a:r>
          </a:p>
          <a:p>
            <a:pPr>
              <a:buFont typeface="Arial" pitchFamily="34" charset="0"/>
              <a:buChar char="•"/>
            </a:pPr>
            <a:endParaRPr lang="en-US" altLang="ja-JP" dirty="0">
              <a:solidFill>
                <a:srgbClr val="000000"/>
              </a:solidFill>
              <a:ea typeface="MS PGothic" pitchFamily="34" charset="-128"/>
            </a:endParaRPr>
          </a:p>
          <a:p>
            <a:pPr lvl="2">
              <a:buFont typeface="Arial" pitchFamily="34" charset="0"/>
              <a:buChar char="•"/>
            </a:pPr>
            <a:endParaRPr lang="en-US" dirty="0" smtClean="0">
              <a:solidFill>
                <a:srgbClr val="000000"/>
              </a:solidFill>
            </a:endParaRPr>
          </a:p>
        </p:txBody>
      </p:sp>
    </p:spTree>
    <p:extLst>
      <p:ext uri="{BB962C8B-B14F-4D97-AF65-F5344CB8AC3E}">
        <p14:creationId xmlns:p14="http://schemas.microsoft.com/office/powerpoint/2010/main" val="775231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during this  meeting</a:t>
            </a:r>
            <a:endParaRPr lang="en-US" dirty="0"/>
          </a:p>
        </p:txBody>
      </p:sp>
      <p:sp>
        <p:nvSpPr>
          <p:cNvPr id="2" name="Content Placeholder 1"/>
          <p:cNvSpPr>
            <a:spLocks noGrp="1"/>
          </p:cNvSpPr>
          <p:nvPr>
            <p:ph idx="1"/>
          </p:nvPr>
        </p:nvSpPr>
        <p:spPr>
          <a:xfrm>
            <a:off x="313572" y="1171790"/>
            <a:ext cx="8540141" cy="5425561"/>
          </a:xfrm>
        </p:spPr>
        <p:txBody>
          <a:bodyPr>
            <a:normAutofit fontScale="92500" lnSpcReduction="20000"/>
          </a:bodyPr>
          <a:lstStyle/>
          <a:p>
            <a:r>
              <a:rPr lang="en-US" altLang="zh-CN" dirty="0" smtClean="0"/>
              <a:t>Discussed the current </a:t>
            </a:r>
            <a:r>
              <a:rPr lang="en-US" altLang="zh-CN" dirty="0" smtClean="0"/>
              <a:t>status</a:t>
            </a:r>
            <a:endParaRPr lang="en-US" altLang="zh-CN" dirty="0" smtClean="0"/>
          </a:p>
          <a:p>
            <a:r>
              <a:rPr lang="en-US" altLang="zh-CN" dirty="0"/>
              <a:t> </a:t>
            </a:r>
            <a:r>
              <a:rPr lang="en-US" altLang="zh-CN" dirty="0" smtClean="0"/>
              <a:t>Chair will request IEEE-SA editor to merge all the amendments and create a draft revision document </a:t>
            </a:r>
          </a:p>
          <a:p>
            <a:r>
              <a:rPr lang="en-US" altLang="zh-CN" dirty="0"/>
              <a:t> </a:t>
            </a:r>
            <a:r>
              <a:rPr lang="en-US" altLang="zh-CN" dirty="0" smtClean="0"/>
              <a:t>Plan will be then to take all handover related items and  create 802.21.1 use case section on handover </a:t>
            </a:r>
            <a:endParaRPr lang="en-US" altLang="zh-CN" dirty="0"/>
          </a:p>
          <a:p>
            <a:r>
              <a:rPr lang="en-US" altLang="zh-CN" dirty="0" smtClean="0"/>
              <a:t>Yoshikazu was requested to look the 802.21d document D8.0 and suggest on how to merge it with 802.21m</a:t>
            </a:r>
          </a:p>
          <a:p>
            <a:r>
              <a:rPr lang="en-US" altLang="zh-CN" dirty="0" smtClean="0"/>
              <a:t>Yoshikazu presented </a:t>
            </a:r>
          </a:p>
          <a:p>
            <a:pPr lvl="1"/>
            <a:r>
              <a:rPr lang="en-US" altLang="zh-CN" dirty="0">
                <a:hlinkClick r:id="rId2"/>
              </a:rPr>
              <a:t>https://</a:t>
            </a:r>
            <a:r>
              <a:rPr lang="en-US" altLang="zh-CN" dirty="0" smtClean="0">
                <a:hlinkClick r:id="rId2"/>
              </a:rPr>
              <a:t>mentor.ieee.org/802.21/dcn/15/21-15-0031-00-REVP-table-of-21d.xlsx</a:t>
            </a:r>
            <a:endParaRPr lang="en-US" altLang="zh-CN" dirty="0" smtClean="0"/>
          </a:p>
          <a:p>
            <a:pPr lvl="1"/>
            <a:endParaRPr lang="en-US" altLang="zh-CN" dirty="0" smtClean="0"/>
          </a:p>
          <a:p>
            <a:r>
              <a:rPr lang="en-US" altLang="zh-CN" dirty="0" smtClean="0"/>
              <a:t> TG discussed the next steps and way forward</a:t>
            </a:r>
          </a:p>
          <a:p>
            <a:pPr lvl="1"/>
            <a:endParaRPr lang="en-US" altLang="zh-CN" dirty="0" smtClean="0"/>
          </a:p>
          <a:p>
            <a:r>
              <a:rPr lang="en-US" altLang="zh-CN" dirty="0" smtClean="0"/>
              <a:t>Action Items </a:t>
            </a:r>
          </a:p>
          <a:p>
            <a:pPr lvl="1"/>
            <a:r>
              <a:rPr lang="en-US" altLang="ko-KR" dirty="0" smtClean="0"/>
              <a:t> Work with IEEE-SA editor for obtaining the draft document before May, 2015 meeting </a:t>
            </a:r>
          </a:p>
          <a:p>
            <a:pPr lvl="1"/>
            <a:r>
              <a:rPr lang="en-US" altLang="ko-KR" dirty="0" smtClean="0"/>
              <a:t> Discuss the </a:t>
            </a:r>
            <a:r>
              <a:rPr lang="en-US" altLang="ko-KR" dirty="0" smtClean="0"/>
              <a:t>section split and merge </a:t>
            </a:r>
            <a:r>
              <a:rPr lang="en-US" altLang="ko-KR" dirty="0" smtClean="0"/>
              <a:t>during telecon</a:t>
            </a:r>
            <a:r>
              <a:rPr lang="en-US" altLang="ko-KR" dirty="0" smtClean="0"/>
              <a:t>ferences </a:t>
            </a:r>
          </a:p>
          <a:p>
            <a:pPr lvl="1"/>
            <a:r>
              <a:rPr lang="en-US" altLang="ko-KR" dirty="0"/>
              <a:t> </a:t>
            </a:r>
            <a:r>
              <a:rPr lang="en-US" altLang="ko-KR" dirty="0" smtClean="0"/>
              <a:t>Create a draft version by May-June, 2015 time frame </a:t>
            </a:r>
            <a:endParaRPr lang="en-US" altLang="ko-KR" dirty="0" smtClean="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 Schedule (Tentative) </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8</a:t>
            </a:fld>
            <a:endParaRPr lang="en-US" altLang="ja-JP" dirty="0">
              <a:solidFill>
                <a:srgbClr val="000000"/>
              </a:solidFill>
            </a:endParaRPr>
          </a:p>
        </p:txBody>
      </p:sp>
      <p:sp>
        <p:nvSpPr>
          <p:cNvPr id="5125" name="Content Placeholder 2"/>
          <p:cNvSpPr txBox="1">
            <a:spLocks/>
          </p:cNvSpPr>
          <p:nvPr/>
        </p:nvSpPr>
        <p:spPr bwMode="auto">
          <a:xfrm>
            <a:off x="287016" y="1268760"/>
            <a:ext cx="8856984" cy="5513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  April 10, Friday 8-9 am, EST </a:t>
            </a: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April 23, Friday 8-9 am , EST </a:t>
            </a:r>
            <a:endParaRPr lang="en-US" altLang="ja-JP" sz="2800" dirty="0" smtClean="0">
              <a:solidFill>
                <a:srgbClr val="000000"/>
              </a:solidFill>
              <a:ea typeface="MS PGothic" pitchFamily="34" charset="-128"/>
            </a:endParaRPr>
          </a:p>
          <a:p>
            <a:pPr lvl="1">
              <a:buFont typeface="Arial" pitchFamily="34" charset="0"/>
              <a:buChar char="•"/>
            </a:pPr>
            <a:r>
              <a:rPr lang="en-US" altLang="ja-JP" sz="2800" dirty="0" smtClean="0">
                <a:solidFill>
                  <a:srgbClr val="000000"/>
                </a:solidFill>
                <a:ea typeface="MS PGothic" pitchFamily="34" charset="-128"/>
              </a:rPr>
              <a:t>Jointly with 802.21.1 </a:t>
            </a:r>
            <a:endParaRPr lang="en-US" altLang="ja-JP" sz="2800" dirty="0" smtClean="0">
              <a:solidFill>
                <a:srgbClr val="000000"/>
              </a:solidFill>
              <a:ea typeface="MS PGothic" pitchFamily="34" charset="-128"/>
            </a:endParaRP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April 29, Wednesday 9-10pm, EST</a:t>
            </a:r>
            <a:endParaRPr lang="en-US" dirty="0" smtClean="0">
              <a:solidFill>
                <a:srgbClr val="000000"/>
              </a:solidFill>
            </a:endParaRPr>
          </a:p>
        </p:txBody>
      </p:sp>
    </p:spTree>
    <p:extLst>
      <p:ext uri="{BB962C8B-B14F-4D97-AF65-F5344CB8AC3E}">
        <p14:creationId xmlns:p14="http://schemas.microsoft.com/office/powerpoint/2010/main" val="110568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30281</TotalTime>
  <Words>666</Words>
  <Application>Microsoft Office PowerPoint</Application>
  <PresentationFormat>On-screen Show (4:3)</PresentationFormat>
  <Paragraphs>84</Paragraphs>
  <Slides>8</Slides>
  <Notes>4</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8</vt:i4>
      </vt:variant>
    </vt:vector>
  </HeadingPairs>
  <TitlesOfParts>
    <vt:vector size="21" baseType="lpstr">
      <vt:lpstr>Gulim</vt:lpstr>
      <vt:lpstr>ＭＳ Ｐゴシック</vt:lpstr>
      <vt:lpstr>ＭＳ Ｐゴシック</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Progress in previous meetings</vt:lpstr>
      <vt:lpstr>Progress in previous meetings (cont.)</vt:lpstr>
      <vt:lpstr>Session #66 802.21m Agenda</vt:lpstr>
      <vt:lpstr>802.21m Meeting </vt:lpstr>
      <vt:lpstr>Progress during this  meeting</vt:lpstr>
      <vt:lpstr>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1667</cp:revision>
  <cp:lastPrinted>2012-06-25T07:51:33Z</cp:lastPrinted>
  <dcterms:created xsi:type="dcterms:W3CDTF">1601-01-01T00:00:00Z</dcterms:created>
  <dcterms:modified xsi:type="dcterms:W3CDTF">2015-03-12T14:15:08Z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lykeCncgMUlRi/Qpbnz+dxccZuG/L9rKGhjLeVngcyodk7aMBm4Typ_x000d_ WV9cqIkSmVcJsIxQAvZr4uGBfwjSd0UXPx/8bEBzaVtt/DVS7DadlU9I2UZ+G2YRhikMEtFs_x000d_ I7Rx7/WoUZ2iPv943rCeQdnSkGRn37H0HOf5dtPF/OPqp+kS/KBQElQYGk3FViY83cBjTEap_x000d_ YoQESA5xK4hnyLvF</vt:lpwstr>
  </property>
  <property fmtid="{D5CDD505-2E9C-101B-9397-08002B2CF9AE}" pid="4" name="sflag">
    <vt:lpwstr>1395274704</vt:lpwstr>
  </property>
  <property fmtid="{D5CDD505-2E9C-101B-9397-08002B2CF9AE}" pid="5" name="_new_ms_pID_72543">
    <vt:lpwstr>(3)wBnBXq2np7l8P7DZH2G2+g/J3s9GyfuA52pViMF0qwUDah8PTWSgwp49met5NXlkVCLigrei_x000d_
3MFJwc6YIDdnhHRUWlbPnXsenc4Y1YwKo+qAhExyjAxoXA81AILGfJFxj3l98KtmHVeoNQh9_x000d_
aU6gui9PdNDz90UCf+MyGw8H7Lz+yR1D/l5u4ep1E+MwQWxNDuBF6v+F2dhnzyoSYmqhFaFM_x000d_
X0Cw5AicXKGGjP/iXP</vt:lpwstr>
  </property>
  <property fmtid="{D5CDD505-2E9C-101B-9397-08002B2CF9AE}" pid="6" name="_new_ms_pID_725431">
    <vt:lpwstr>xeSReig7jSf72FCNd/ZQdvGgko5qsx8MuifyIkIvWmvedqvHuTVI3J_x000d_
kfXh/LtZDgZmdbJz8SCO7+PRdETd/EKo16ksRsF6G+OeHwG2dgDxVpKUVKPWUsNQLA/JwDnp_x000d_
UbZ5kkLMh1zAgXsrOUGxgg8wCaYLg/z24XJSlw3cmMkooQJ+a/FQMZdN70fnQrWVzgG3gedO_x000d_
OTKho/UzM4WWZT1nrxzY258QYO0zqgt5Uz0P</vt:lpwstr>
  </property>
  <property fmtid="{D5CDD505-2E9C-101B-9397-08002B2CF9AE}" pid="7" name="_new_ms_pID_725432">
    <vt:lpwstr>Swhcu/YoqZIdjuQdbZmSYkuE1sQPQ1v53lE2_x000d_
Fx3Uzb4C1PlhUZykp/e+h3eSxwE1aHP9L91+1zl7GfBdraXwpEo=</vt:lpwstr>
  </property>
</Properties>
</file>