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1"/>
  </p:notesMasterIdLst>
  <p:sldIdLst>
    <p:sldId id="331" r:id="rId5"/>
    <p:sldId id="332" r:id="rId6"/>
    <p:sldId id="424" r:id="rId7"/>
    <p:sldId id="429" r:id="rId8"/>
    <p:sldId id="430" r:id="rId9"/>
    <p:sldId id="431" r:id="rId10"/>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24"/>
            <p14:sldId id="429"/>
            <p14:sldId id="430"/>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80" d="100"/>
          <a:sy n="80" d="100"/>
        </p:scale>
        <p:origin x="170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extLst>
      <p:ext uri="{BB962C8B-B14F-4D97-AF65-F5344CB8AC3E}">
        <p14:creationId xmlns:p14="http://schemas.microsoft.com/office/powerpoint/2010/main" val="850787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4</a:t>
            </a:fld>
            <a:endParaRPr lang="en-US" altLang="ja-JP"/>
          </a:p>
        </p:txBody>
      </p:sp>
    </p:spTree>
    <p:extLst>
      <p:ext uri="{BB962C8B-B14F-4D97-AF65-F5344CB8AC3E}">
        <p14:creationId xmlns:p14="http://schemas.microsoft.com/office/powerpoint/2010/main" val="3566675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21-15-0026-00-REVP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67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09, 2015</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a:t>
            </a:r>
            <a:r>
              <a:rPr lang="en-US" altLang="ja-JP" smtClean="0">
                <a:latin typeface="Times New Roman" pitchFamily="18" charset="0"/>
                <a:cs typeface="Times New Roman" pitchFamily="18" charset="0"/>
              </a:rPr>
              <a:t>, </a:t>
            </a:r>
            <a:r>
              <a:rPr lang="en-US" altLang="ja-JP" smtClean="0">
                <a:latin typeface="Times New Roman" pitchFamily="18" charset="0"/>
                <a:cs typeface="Times New Roman" pitchFamily="18" charset="0"/>
              </a:rPr>
              <a:t>March</a:t>
            </a:r>
            <a:r>
              <a:rPr lang="en-US" altLang="ja-JP"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Plenary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opens the meeting of the 802.21m task </a:t>
            </a:r>
            <a:r>
              <a:rPr lang="en-US" altLang="ja-JP" dirty="0" smtClean="0">
                <a:latin typeface="Times New Roman" pitchFamily="18" charset="0"/>
                <a:cs typeface="Times New Roman" pitchFamily="18" charset="0"/>
              </a:rPr>
              <a:t>group</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65 and #66 </a:t>
            </a:r>
            <a:r>
              <a:rPr lang="en-US" dirty="0" smtClean="0"/>
              <a:t>802.21m Agenda</a:t>
            </a:r>
            <a:endParaRPr lang="en-US" dirty="0"/>
          </a:p>
        </p:txBody>
      </p:sp>
      <p:sp>
        <p:nvSpPr>
          <p:cNvPr id="3" name="Content Placeholder 2"/>
          <p:cNvSpPr>
            <a:spLocks noGrp="1"/>
          </p:cNvSpPr>
          <p:nvPr>
            <p:ph idx="1"/>
          </p:nvPr>
        </p:nvSpPr>
        <p:spPr/>
        <p:txBody>
          <a:bodyPr/>
          <a:lstStyle/>
          <a:p>
            <a:r>
              <a:rPr lang="en-US" dirty="0" smtClean="0"/>
              <a:t>Review </a:t>
            </a:r>
            <a:r>
              <a:rPr lang="en-US" dirty="0"/>
              <a:t>previous decisions, work plans</a:t>
            </a:r>
          </a:p>
          <a:p>
            <a:pPr lvl="1"/>
            <a:r>
              <a:rPr lang="en-US" dirty="0"/>
              <a:t> Discussion of issues spreadsheet</a:t>
            </a:r>
          </a:p>
          <a:p>
            <a:pPr lvl="2"/>
            <a:r>
              <a:rPr lang="en-US" dirty="0" smtClean="0"/>
              <a:t>21-14-0121-03-REVP</a:t>
            </a:r>
            <a:endParaRPr lang="en-US" dirty="0"/>
          </a:p>
          <a:p>
            <a:r>
              <a:rPr lang="en-US" dirty="0" smtClean="0"/>
              <a:t>Review </a:t>
            </a:r>
            <a:r>
              <a:rPr lang="en-US" dirty="0"/>
              <a:t>current split of 802.21-2008 specification</a:t>
            </a:r>
          </a:p>
          <a:p>
            <a:pPr lvl="1"/>
            <a:r>
              <a:rPr lang="en-US" dirty="0"/>
              <a:t> </a:t>
            </a:r>
            <a:r>
              <a:rPr lang="en-US" dirty="0" smtClean="0"/>
              <a:t>21-14-067-06-REVP-802.21-2008_include</a:t>
            </a:r>
            <a:endParaRPr lang="en-US" dirty="0"/>
          </a:p>
          <a:p>
            <a:pPr lvl="1"/>
            <a:r>
              <a:rPr lang="en-US" dirty="0"/>
              <a:t> </a:t>
            </a:r>
            <a:r>
              <a:rPr lang="en-US" dirty="0" smtClean="0"/>
              <a:t>21-14-0093-00-REVP-802.21-2008_exclude</a:t>
            </a:r>
            <a:endParaRPr lang="en-US" dirty="0"/>
          </a:p>
          <a:p>
            <a:pPr>
              <a:buNone/>
            </a:pPr>
            <a:endParaRPr lang="en-US" dirty="0" smtClean="0"/>
          </a:p>
          <a:p>
            <a:endParaRPr lang="en-US" dirty="0"/>
          </a:p>
          <a:p>
            <a:pPr marL="0" indent="0">
              <a:buNone/>
            </a:pPr>
            <a:endParaRPr lang="en-US" dirty="0" smtClean="0"/>
          </a:p>
          <a:p>
            <a:endParaRPr lang="en-US" dirty="0" smtClean="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a:t>
            </a:r>
            <a:r>
              <a:rPr lang="en-US" altLang="ja-JP" sz="2800" dirty="0" smtClean="0">
                <a:solidFill>
                  <a:srgbClr val="000000"/>
                </a:solidFill>
                <a:ea typeface="MS PGothic" pitchFamily="34" charset="-128"/>
              </a:rPr>
              <a:t>802.21m  </a:t>
            </a:r>
            <a:r>
              <a:rPr lang="en-US" altLang="ja-JP" sz="2800" dirty="0" smtClean="0">
                <a:solidFill>
                  <a:srgbClr val="000000"/>
                </a:solidFill>
                <a:ea typeface="MS PGothic" pitchFamily="34" charset="-128"/>
              </a:rPr>
              <a:t>is currently scheduled  for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March </a:t>
            </a:r>
            <a:r>
              <a:rPr lang="en-US" altLang="ja-JP" sz="2800" dirty="0" smtClean="0">
                <a:solidFill>
                  <a:srgbClr val="000000"/>
                </a:solidFill>
                <a:ea typeface="MS PGothic" pitchFamily="34" charset="-128"/>
              </a:rPr>
              <a:t>10,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PM1 : 1:30- 3:30 pm</a:t>
            </a:r>
          </a:p>
          <a:p>
            <a:pPr lvl="1">
              <a:buFont typeface="Arial" pitchFamily="34" charset="0"/>
              <a:buChar char="•"/>
            </a:pPr>
            <a:r>
              <a:rPr lang="en-US" altLang="ja-JP" sz="2800" dirty="0" smtClean="0">
                <a:solidFill>
                  <a:srgbClr val="000000"/>
                </a:solidFill>
                <a:ea typeface="MS PGothic" pitchFamily="34" charset="-128"/>
              </a:rPr>
              <a:t>Tuesday</a:t>
            </a:r>
            <a:r>
              <a:rPr lang="en-US" altLang="ja-JP" sz="2800" dirty="0" smtClean="0">
                <a:solidFill>
                  <a:srgbClr val="000000"/>
                </a:solidFill>
                <a:ea typeface="MS PGothic" pitchFamily="34" charset="-128"/>
              </a:rPr>
              <a:t>, March </a:t>
            </a:r>
            <a:r>
              <a:rPr lang="en-US" altLang="ja-JP" sz="2800" dirty="0" smtClean="0">
                <a:solidFill>
                  <a:srgbClr val="000000"/>
                </a:solidFill>
                <a:ea typeface="MS PGothic" pitchFamily="34" charset="-128"/>
              </a:rPr>
              <a:t>10, </a:t>
            </a:r>
            <a:r>
              <a:rPr lang="en-US" altLang="ja-JP" sz="2800" dirty="0" smtClean="0">
                <a:solidFill>
                  <a:srgbClr val="000000"/>
                </a:solidFill>
                <a:ea typeface="MS PGothic" pitchFamily="34" charset="-128"/>
              </a:rPr>
              <a:t>2015</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M2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4:00</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6:00 </a:t>
            </a:r>
            <a:r>
              <a:rPr lang="en-US" altLang="ja-JP" dirty="0" smtClean="0">
                <a:solidFill>
                  <a:srgbClr val="000000"/>
                </a:solidFill>
                <a:ea typeface="MS PGothic" pitchFamily="34" charset="-128"/>
              </a:rPr>
              <a:t>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Thursday, March 12, 2015 </a:t>
            </a:r>
          </a:p>
          <a:p>
            <a:pPr lvl="2">
              <a:buFont typeface="Arial" pitchFamily="34" charset="0"/>
              <a:buChar char="•"/>
            </a:pPr>
            <a:r>
              <a:rPr lang="en-US" altLang="ja-JP" dirty="0" smtClean="0">
                <a:solidFill>
                  <a:srgbClr val="000000"/>
                </a:solidFill>
                <a:ea typeface="MS PGothic" pitchFamily="34" charset="-128"/>
              </a:rPr>
              <a:t>PM1: 1:30-3:30pm </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30412 </a:t>
            </a:r>
          </a:p>
          <a:p>
            <a:pPr>
              <a:buFont typeface="Arial" pitchFamily="34" charset="0"/>
              <a:buChar char="•"/>
            </a:pP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6</a:t>
            </a:fld>
            <a:endParaRPr lang="en-US" altLang="ja-JP" dirty="0">
              <a:solidFill>
                <a:srgbClr val="000000"/>
              </a:solidFill>
            </a:endParaRPr>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Tuesday</a:t>
            </a:r>
            <a:r>
              <a:rPr lang="en-US" altLang="ja-JP" sz="2800" dirty="0" smtClean="0">
                <a:solidFill>
                  <a:srgbClr val="000000"/>
                </a:solidFill>
                <a:ea typeface="MS PGothic" pitchFamily="34" charset="-128"/>
              </a:rPr>
              <a:t>,  March </a:t>
            </a:r>
            <a:r>
              <a:rPr lang="en-US" altLang="ja-JP" sz="2800" dirty="0" smtClean="0">
                <a:solidFill>
                  <a:srgbClr val="000000"/>
                </a:solidFill>
                <a:ea typeface="MS PGothic" pitchFamily="34" charset="-128"/>
              </a:rPr>
              <a:t>10, </a:t>
            </a:r>
            <a:r>
              <a:rPr lang="en-US" altLang="ja-JP" sz="2800" dirty="0" smtClean="0">
                <a:solidFill>
                  <a:srgbClr val="000000"/>
                </a:solidFill>
                <a:ea typeface="MS PGothic" pitchFamily="34" charset="-128"/>
              </a:rPr>
              <a:t>2015: PM1 : 1:30- 3:30 pm</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a:t>
            </a:r>
            <a:r>
              <a:rPr lang="en-US" altLang="ja-JP" b="1"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Discuss the current draft </a:t>
            </a:r>
          </a:p>
          <a:p>
            <a:pPr lvl="1">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Discuss how 802.21d can be incorporated in the current draft </a:t>
            </a:r>
          </a:p>
          <a:p>
            <a:pPr lvl="1">
              <a:buFont typeface="Arial" pitchFamily="34" charset="0"/>
              <a:buChar char="•"/>
            </a:pPr>
            <a:endParaRPr lang="en-US" dirty="0" smtClean="0">
              <a:solidFill>
                <a:srgbClr val="000000"/>
              </a:solidFill>
              <a:ea typeface="+mn-ea"/>
            </a:endParaRPr>
          </a:p>
          <a:p>
            <a:pPr lvl="0">
              <a:buFont typeface="Arial" pitchFamily="34" charset="0"/>
              <a:buChar char="•"/>
            </a:pPr>
            <a:r>
              <a:rPr lang="en-US" sz="2000" dirty="0" smtClean="0">
                <a:solidFill>
                  <a:srgbClr val="000000"/>
                </a:solidFill>
                <a:ea typeface="+mn-ea"/>
              </a:rPr>
              <a:t> </a:t>
            </a:r>
            <a:r>
              <a:rPr lang="en-US" altLang="ja-JP" sz="2800" dirty="0">
                <a:solidFill>
                  <a:srgbClr val="000000"/>
                </a:solidFill>
                <a:ea typeface="MS PGothic" pitchFamily="34" charset="-128"/>
              </a:rPr>
              <a:t>Tuesday,  March 10, 2015: </a:t>
            </a:r>
            <a:r>
              <a:rPr lang="en-US" altLang="ja-JP" sz="2800" dirty="0" smtClean="0">
                <a:solidFill>
                  <a:srgbClr val="000000"/>
                </a:solidFill>
                <a:ea typeface="MS PGothic" pitchFamily="34" charset="-128"/>
              </a:rPr>
              <a:t>PM2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4:00- 6:00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smtClean="0">
                <a:solidFill>
                  <a:srgbClr val="000000"/>
                </a:solidFill>
              </a:rPr>
              <a:t>.Continue discussion on </a:t>
            </a:r>
            <a:r>
              <a:rPr lang="en-US" altLang="ja-JP" dirty="0" smtClean="0">
                <a:solidFill>
                  <a:srgbClr val="000000"/>
                </a:solidFill>
                <a:latin typeface="Times" pitchFamily="18" charset="0"/>
                <a:ea typeface="MS PGothic" pitchFamily="34" charset="-128"/>
                <a:cs typeface="Times New Roman" pitchFamily="18" charset="0"/>
              </a:rPr>
              <a:t>how </a:t>
            </a:r>
            <a:r>
              <a:rPr lang="en-US" altLang="ja-JP" dirty="0">
                <a:solidFill>
                  <a:srgbClr val="000000"/>
                </a:solidFill>
                <a:latin typeface="Times" pitchFamily="18" charset="0"/>
                <a:ea typeface="MS PGothic" pitchFamily="34" charset="-128"/>
                <a:cs typeface="Times New Roman" pitchFamily="18" charset="0"/>
              </a:rPr>
              <a:t>802.21d can be incorporated in the current draft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Work on the draft </a:t>
            </a: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endParaRPr lang="en-US" sz="2000" dirty="0" smtClean="0">
              <a:solidFill>
                <a:srgbClr val="000000"/>
              </a:solidFill>
              <a:ea typeface="+mn-ea"/>
            </a:endParaRPr>
          </a:p>
          <a:p>
            <a:pPr>
              <a:buFont typeface="Arial" pitchFamily="34" charset="0"/>
              <a:buChar char="•"/>
            </a:pPr>
            <a:r>
              <a:rPr lang="en-US" sz="2000" dirty="0" smtClean="0">
                <a:solidFill>
                  <a:srgbClr val="000000"/>
                </a:solidFill>
                <a:ea typeface="+mn-ea"/>
              </a:rPr>
              <a:t> </a:t>
            </a: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March 11, 2015: </a:t>
            </a:r>
            <a:r>
              <a:rPr lang="en-US" altLang="ja-JP" sz="2800" dirty="0" smtClean="0">
                <a:solidFill>
                  <a:srgbClr val="000000"/>
                </a:solidFill>
                <a:ea typeface="MS PGothic" pitchFamily="34" charset="-128"/>
              </a:rPr>
              <a:t>PM1 1:30-3:30 </a:t>
            </a:r>
            <a:r>
              <a:rPr lang="en-US" altLang="ja-JP" sz="2800" dirty="0" smtClean="0">
                <a:solidFill>
                  <a:srgbClr val="000000"/>
                </a:solidFill>
                <a:ea typeface="MS PGothic" pitchFamily="34" charset="-128"/>
              </a:rPr>
              <a:t>pm </a:t>
            </a:r>
            <a:endParaRPr lang="en-US" altLang="ja-JP" dirty="0" smtClean="0">
              <a:solidFill>
                <a:srgbClr val="000000"/>
              </a:solidFill>
              <a:ea typeface="MS PGothic" pitchFamily="34" charset="-128"/>
            </a:endParaRPr>
          </a:p>
          <a:p>
            <a:pPr lvl="1">
              <a:buFont typeface="Arial" pitchFamily="34" charset="0"/>
              <a:buChar char="•"/>
            </a:pPr>
            <a:r>
              <a:rPr lang="en-US" dirty="0">
                <a:solidFill>
                  <a:srgbClr val="000000"/>
                </a:solidFill>
                <a:ea typeface="+mn-ea"/>
              </a:rPr>
              <a:t> </a:t>
            </a:r>
            <a:r>
              <a:rPr lang="en-US" dirty="0" smtClean="0">
                <a:solidFill>
                  <a:srgbClr val="000000"/>
                </a:solidFill>
                <a:ea typeface="+mn-ea"/>
              </a:rPr>
              <a:t> Discuss on 802.21.1 coordination </a:t>
            </a:r>
          </a:p>
          <a:p>
            <a:pPr lvl="1">
              <a:buFont typeface="Arial" pitchFamily="34" charset="0"/>
              <a:buChar char="•"/>
            </a:pPr>
            <a:r>
              <a:rPr lang="en-US" dirty="0">
                <a:solidFill>
                  <a:srgbClr val="000000"/>
                </a:solidFill>
                <a:ea typeface="+mn-ea"/>
              </a:rPr>
              <a:t>  </a:t>
            </a:r>
            <a:r>
              <a:rPr lang="en-US" dirty="0" smtClean="0">
                <a:solidFill>
                  <a:srgbClr val="000000"/>
                </a:solidFill>
                <a:ea typeface="+mn-ea"/>
              </a:rPr>
              <a:t>Discuss what is necessary for 802.21m</a:t>
            </a: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34487</TotalTime>
  <Words>509</Words>
  <Application>Microsoft Office PowerPoint</Application>
  <PresentationFormat>On-screen Show (4:3)</PresentationFormat>
  <Paragraphs>65</Paragraphs>
  <Slides>6</Slides>
  <Notes>6</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6</vt:i4>
      </vt:variant>
    </vt:vector>
  </HeadingPairs>
  <TitlesOfParts>
    <vt:vector size="18"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802.21m charter and mission</vt:lpstr>
      <vt:lpstr>Session #65 and #66 802.21m Agenda</vt:lpstr>
      <vt:lpstr>Meeting Time and Location </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1653</cp:revision>
  <cp:lastPrinted>2012-06-25T07:51:33Z</cp:lastPrinted>
  <dcterms:created xsi:type="dcterms:W3CDTF">1601-01-01T00:00:00Z</dcterms:created>
  <dcterms:modified xsi:type="dcterms:W3CDTF">2015-03-09T10:11:08Z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