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2" r:id="rId4"/>
    <p:sldId id="344"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65" d="100"/>
          <a:sy n="65" d="100"/>
        </p:scale>
        <p:origin x="84" y="6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extLst>
      <p:ext uri="{BB962C8B-B14F-4D97-AF65-F5344CB8AC3E}">
        <p14:creationId xmlns:p14="http://schemas.microsoft.com/office/powerpoint/2010/main" val="3503041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4</a:t>
            </a:fld>
            <a:endParaRPr lang="en-US" altLang="ja-JP"/>
          </a:p>
        </p:txBody>
      </p:sp>
    </p:spTree>
    <p:extLst>
      <p:ext uri="{BB962C8B-B14F-4D97-AF65-F5344CB8AC3E}">
        <p14:creationId xmlns:p14="http://schemas.microsoft.com/office/powerpoint/2010/main" val="1633478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21-15-0025-00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Mar</a:t>
            </a:r>
            <a:r>
              <a:rPr lang="en-US" altLang="ja-JP" dirty="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09</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2015</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a:t>
            </a:r>
            <a:r>
              <a:rPr lang="en-US" altLang="ja-JP" dirty="0">
                <a:latin typeface="Times" charset="0"/>
                <a:ea typeface="MS PGothic" pitchFamily="34" charset="-128"/>
                <a:cs typeface="Times New Roman" pitchFamily="18" charset="0"/>
              </a:rPr>
              <a:t>802.21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67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Berlin</a:t>
            </a:r>
            <a:r>
              <a:rPr lang="en-US" altLang="ja-JP" dirty="0" smtClean="0">
                <a:latin typeface="Times" charset="0"/>
                <a:ea typeface="MS PGothic" pitchFamily="34" charset="-128"/>
                <a:cs typeface="Times New Roman" pitchFamily="18" charset="0"/>
              </a:rPr>
              <a:t>,  Germany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#66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dirty="0"/>
          </a:p>
        </p:txBody>
      </p:sp>
      <p:sp>
        <p:nvSpPr>
          <p:cNvPr id="5125" name="Content Placeholder 2"/>
          <p:cNvSpPr txBox="1">
            <a:spLocks/>
          </p:cNvSpPr>
          <p:nvPr/>
        </p:nvSpPr>
        <p:spPr bwMode="auto">
          <a:xfrm>
            <a:off x="287016" y="1124744"/>
            <a:ext cx="8856984" cy="424847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sz="2800" dirty="0" smtClean="0">
                <a:ea typeface="MS PGothic" pitchFamily="34" charset="-128"/>
              </a:rPr>
              <a:t>TG 802.21.1  is currently scheduled  for </a:t>
            </a:r>
            <a:r>
              <a:rPr lang="en-US" altLang="ja-JP" sz="2800" dirty="0" smtClean="0">
                <a:ea typeface="MS PGothic" pitchFamily="34" charset="-128"/>
              </a:rPr>
              <a:t>three </a:t>
            </a:r>
            <a:r>
              <a:rPr lang="en-US" altLang="ja-JP" sz="2800" dirty="0" smtClean="0">
                <a:ea typeface="MS PGothic" pitchFamily="34" charset="-128"/>
              </a:rPr>
              <a:t>sessions: </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sz="2800" dirty="0" smtClean="0">
                <a:ea typeface="MS PGothic" pitchFamily="34" charset="-128"/>
              </a:rPr>
              <a:t>Monday, </a:t>
            </a:r>
            <a:r>
              <a:rPr lang="en-US" altLang="ja-JP" sz="2800" dirty="0" smtClean="0">
                <a:ea typeface="MS PGothic" pitchFamily="34" charset="-128"/>
              </a:rPr>
              <a:t>March</a:t>
            </a:r>
            <a:r>
              <a:rPr lang="en-US" altLang="ja-JP" sz="2800" dirty="0" smtClean="0">
                <a:ea typeface="MS PGothic" pitchFamily="34" charset="-128"/>
              </a:rPr>
              <a:t> 09, </a:t>
            </a:r>
            <a:r>
              <a:rPr lang="en-US" altLang="ja-JP" sz="2800" dirty="0" smtClean="0">
                <a:ea typeface="MS PGothic" pitchFamily="34" charset="-128"/>
              </a:rPr>
              <a:t>2015 </a:t>
            </a:r>
          </a:p>
          <a:p>
            <a:pPr lvl="2">
              <a:buFont typeface="Arial" pitchFamily="34" charset="0"/>
              <a:buChar char="•"/>
            </a:pPr>
            <a:r>
              <a:rPr lang="en-US" altLang="ja-JP" dirty="0" smtClean="0">
                <a:ea typeface="MS PGothic" pitchFamily="34" charset="-128"/>
              </a:rPr>
              <a:t>PM1 : 1:30- 3:30 pm</a:t>
            </a:r>
          </a:p>
          <a:p>
            <a:pPr lvl="1">
              <a:buFont typeface="Arial" pitchFamily="34" charset="0"/>
              <a:buChar char="•"/>
            </a:pPr>
            <a:r>
              <a:rPr lang="en-US" altLang="ja-JP" sz="2800" dirty="0" smtClean="0">
                <a:ea typeface="MS PGothic" pitchFamily="34" charset="-128"/>
              </a:rPr>
              <a:t> </a:t>
            </a:r>
            <a:r>
              <a:rPr lang="en-US" altLang="ja-JP" sz="2800" dirty="0" smtClean="0">
                <a:ea typeface="MS PGothic" pitchFamily="34" charset="-128"/>
              </a:rPr>
              <a:t>Wednes</a:t>
            </a:r>
            <a:r>
              <a:rPr lang="en-US" altLang="ja-JP" sz="2800" dirty="0" smtClean="0">
                <a:ea typeface="MS PGothic" pitchFamily="34" charset="-128"/>
              </a:rPr>
              <a:t>day</a:t>
            </a:r>
            <a:r>
              <a:rPr lang="en-US" altLang="ja-JP" sz="2800" dirty="0" smtClean="0">
                <a:ea typeface="MS PGothic" pitchFamily="34" charset="-128"/>
              </a:rPr>
              <a:t>, </a:t>
            </a:r>
            <a:r>
              <a:rPr lang="en-US" altLang="ja-JP" sz="2800" dirty="0" smtClean="0">
                <a:ea typeface="MS PGothic" pitchFamily="34" charset="-128"/>
              </a:rPr>
              <a:t>March 11</a:t>
            </a:r>
            <a:r>
              <a:rPr lang="en-US" altLang="ja-JP" sz="2800" dirty="0" smtClean="0">
                <a:ea typeface="MS PGothic" pitchFamily="34" charset="-128"/>
              </a:rPr>
              <a:t>, </a:t>
            </a:r>
            <a:r>
              <a:rPr lang="en-US" altLang="ja-JP" sz="2800" dirty="0" smtClean="0">
                <a:ea typeface="MS PGothic" pitchFamily="34" charset="-128"/>
              </a:rPr>
              <a:t>2015</a:t>
            </a:r>
          </a:p>
          <a:p>
            <a:pPr lvl="2">
              <a:buFont typeface="Arial" pitchFamily="34" charset="0"/>
              <a:buChar char="•"/>
            </a:pPr>
            <a:r>
              <a:rPr lang="en-US" altLang="ja-JP" dirty="0" smtClean="0">
                <a:ea typeface="MS PGothic" pitchFamily="34" charset="-128"/>
              </a:rPr>
              <a:t>A</a:t>
            </a:r>
            <a:r>
              <a:rPr lang="en-US" altLang="ja-JP" dirty="0" smtClean="0">
                <a:ea typeface="MS PGothic" pitchFamily="34" charset="-128"/>
              </a:rPr>
              <a:t>M2 </a:t>
            </a:r>
            <a:r>
              <a:rPr lang="en-US" altLang="ja-JP" dirty="0" smtClean="0">
                <a:ea typeface="MS PGothic" pitchFamily="34" charset="-128"/>
              </a:rPr>
              <a:t>: </a:t>
            </a:r>
            <a:r>
              <a:rPr lang="en-US" altLang="ja-JP" dirty="0" smtClean="0">
                <a:ea typeface="MS PGothic" pitchFamily="34" charset="-128"/>
              </a:rPr>
              <a:t>10:30</a:t>
            </a:r>
            <a:r>
              <a:rPr lang="en-US" altLang="ja-JP" dirty="0" smtClean="0">
                <a:ea typeface="MS PGothic" pitchFamily="34" charset="-128"/>
              </a:rPr>
              <a:t>– </a:t>
            </a:r>
            <a:r>
              <a:rPr lang="en-US" altLang="ja-JP" dirty="0" smtClean="0">
                <a:ea typeface="MS PGothic" pitchFamily="34" charset="-128"/>
              </a:rPr>
              <a:t>12</a:t>
            </a:r>
            <a:r>
              <a:rPr lang="en-US" altLang="ja-JP" dirty="0" smtClean="0">
                <a:ea typeface="MS PGothic" pitchFamily="34" charset="-128"/>
              </a:rPr>
              <a:t>:30 pm</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Thursday, March 12, 2015 </a:t>
            </a:r>
          </a:p>
          <a:p>
            <a:pPr lvl="2">
              <a:buFont typeface="Arial" pitchFamily="34" charset="0"/>
              <a:buChar char="•"/>
            </a:pPr>
            <a:r>
              <a:rPr lang="en-US" altLang="ja-JP" dirty="0" smtClean="0">
                <a:ea typeface="MS PGothic" pitchFamily="34" charset="-128"/>
              </a:rPr>
              <a:t>AM2: 10:30-12:30pm </a:t>
            </a:r>
            <a:endParaRPr lang="en-US" altLang="ja-JP" dirty="0" smtClean="0">
              <a:ea typeface="MS PGothic" pitchFamily="34" charset="-128"/>
            </a:endParaRPr>
          </a:p>
          <a:p>
            <a:pPr lvl="2"/>
            <a:endParaRPr lang="en-US" altLang="ja-JP" dirty="0" smtClean="0">
              <a:ea typeface="MS PGothic" pitchFamily="34" charset="-128"/>
            </a:endParaRPr>
          </a:p>
          <a:p>
            <a:pPr lvl="2">
              <a:buFont typeface="Arial" pitchFamily="34" charset="0"/>
              <a:buChar char="•"/>
            </a:pPr>
            <a:endParaRPr lang="en-US" altLang="ja-JP" dirty="0" smtClean="0">
              <a:ea typeface="MS PGothic" pitchFamily="34" charset="-128"/>
            </a:endParaRPr>
          </a:p>
          <a:p>
            <a:pPr>
              <a:buFont typeface="Arial" pitchFamily="34" charset="0"/>
              <a:buChar char="•"/>
            </a:pPr>
            <a:r>
              <a:rPr lang="en-US" dirty="0" smtClean="0"/>
              <a:t> Default Meeting location: </a:t>
            </a:r>
            <a:r>
              <a:rPr lang="en-US" dirty="0" smtClean="0"/>
              <a:t>30412 </a:t>
            </a:r>
            <a:endParaRPr lang="en-US" dirty="0" smtClean="0"/>
          </a:p>
          <a:p>
            <a:pPr>
              <a:buFont typeface="Arial" pitchFamily="34" charset="0"/>
              <a:buChar char="•"/>
            </a:pPr>
            <a:endParaRPr lang="en-US" altLang="ja-JP" dirty="0">
              <a:ea typeface="MS PGothic" pitchFamily="34" charset="-128"/>
            </a:endParaRPr>
          </a:p>
          <a:p>
            <a:pPr lvl="2">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4</a:t>
            </a:fld>
            <a:endParaRPr lang="en-US" altLang="ja-JP" dirty="0"/>
          </a:p>
        </p:txBody>
      </p:sp>
      <p:sp>
        <p:nvSpPr>
          <p:cNvPr id="5125" name="Content Placeholder 2"/>
          <p:cNvSpPr txBox="1">
            <a:spLocks/>
          </p:cNvSpPr>
          <p:nvPr/>
        </p:nvSpPr>
        <p:spPr bwMode="auto">
          <a:xfrm>
            <a:off x="287016" y="1268760"/>
            <a:ext cx="8856984" cy="551304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smtClean="0">
                <a:ea typeface="MS PGothic" pitchFamily="34" charset="-128"/>
              </a:rPr>
              <a:t>Monday,  </a:t>
            </a:r>
            <a:r>
              <a:rPr lang="en-US" altLang="ja-JP" dirty="0" smtClean="0">
                <a:ea typeface="MS PGothic" pitchFamily="34" charset="-128"/>
              </a:rPr>
              <a:t>March</a:t>
            </a:r>
            <a:r>
              <a:rPr lang="en-US" altLang="ja-JP" dirty="0" smtClean="0">
                <a:ea typeface="MS PGothic" pitchFamily="34" charset="-128"/>
              </a:rPr>
              <a:t> 09, </a:t>
            </a:r>
            <a:r>
              <a:rPr lang="en-US" altLang="ja-JP" dirty="0" smtClean="0">
                <a:ea typeface="MS PGothic" pitchFamily="34" charset="-128"/>
              </a:rPr>
              <a:t>2015: PM1 : 1:30- 3:30 pm</a:t>
            </a:r>
            <a:endParaRPr lang="en-US" sz="2000" dirty="0" smtClean="0"/>
          </a:p>
          <a:p>
            <a:pPr lvl="1">
              <a:buFont typeface="Arial" pitchFamily="34" charset="0"/>
              <a:buChar char="•"/>
            </a:pPr>
            <a:r>
              <a:rPr lang="en-US" dirty="0" smtClean="0"/>
              <a:t>.</a:t>
            </a:r>
            <a:r>
              <a:rPr lang="en-US" altLang="ja-JP" b="1" dirty="0">
                <a:latin typeface="Times" pitchFamily="18" charset="0"/>
                <a:ea typeface="MS PGothic" pitchFamily="34" charset="-128"/>
                <a:cs typeface="Times New Roman" pitchFamily="18" charset="0"/>
              </a:rPr>
              <a:t> </a:t>
            </a:r>
            <a:r>
              <a:rPr lang="en-US" altLang="ja-JP" dirty="0" smtClean="0">
                <a:latin typeface="Times" pitchFamily="18" charset="0"/>
                <a:ea typeface="MS PGothic" pitchFamily="34" charset="-128"/>
                <a:cs typeface="Times New Roman" pitchFamily="18" charset="0"/>
              </a:rPr>
              <a:t>Radio Resource Management </a:t>
            </a:r>
            <a:endParaRPr lang="en-US" dirty="0" smtClean="0"/>
          </a:p>
          <a:p>
            <a:pPr lvl="2">
              <a:buFont typeface="Arial" pitchFamily="34" charset="0"/>
              <a:buChar char="•"/>
            </a:pPr>
            <a:r>
              <a:rPr lang="en-US" dirty="0" smtClean="0"/>
              <a:t>21-15-0020-00</a:t>
            </a:r>
          </a:p>
          <a:p>
            <a:pPr lvl="1">
              <a:buFont typeface="Arial" pitchFamily="34" charset="0"/>
              <a:buChar char="•"/>
            </a:pPr>
            <a:r>
              <a:rPr lang="en-US" dirty="0"/>
              <a:t> </a:t>
            </a:r>
            <a:r>
              <a:rPr lang="en-US" dirty="0" smtClean="0"/>
              <a:t>D2D Communication </a:t>
            </a:r>
          </a:p>
          <a:p>
            <a:pPr lvl="2">
              <a:buFont typeface="Arial" pitchFamily="34" charset="0"/>
              <a:buChar char="•"/>
            </a:pPr>
            <a:r>
              <a:rPr lang="en-US" dirty="0" smtClean="0"/>
              <a:t>21-15-0021-00</a:t>
            </a:r>
          </a:p>
          <a:p>
            <a:pPr lvl="2"/>
            <a:endParaRPr lang="en-US" dirty="0" smtClean="0"/>
          </a:p>
          <a:p>
            <a:pPr>
              <a:buFont typeface="Arial" pitchFamily="34" charset="0"/>
              <a:buChar char="•"/>
            </a:pPr>
            <a:endParaRPr lang="en-US" sz="2000" dirty="0" smtClean="0"/>
          </a:p>
          <a:p>
            <a:pPr>
              <a:buFont typeface="Arial" pitchFamily="34" charset="0"/>
              <a:buChar char="•"/>
            </a:pPr>
            <a:r>
              <a:rPr lang="en-US" sz="2000" dirty="0" smtClean="0"/>
              <a:t> </a:t>
            </a:r>
            <a:r>
              <a:rPr lang="en-US" sz="2800" dirty="0" smtClean="0">
                <a:ea typeface="MS PGothic" pitchFamily="34" charset="-128"/>
              </a:rPr>
              <a:t>Wedn</a:t>
            </a:r>
            <a:r>
              <a:rPr lang="en-US" altLang="ja-JP" sz="2800" dirty="0" smtClean="0">
                <a:ea typeface="MS PGothic" pitchFamily="34" charset="-128"/>
              </a:rPr>
              <a:t>esday</a:t>
            </a:r>
            <a:r>
              <a:rPr lang="en-US" altLang="ja-JP" sz="2800" dirty="0" smtClean="0">
                <a:ea typeface="MS PGothic" pitchFamily="34" charset="-128"/>
              </a:rPr>
              <a:t>, </a:t>
            </a:r>
            <a:r>
              <a:rPr lang="en-US" altLang="ja-JP" sz="2800" dirty="0" smtClean="0">
                <a:ea typeface="MS PGothic" pitchFamily="34" charset="-128"/>
              </a:rPr>
              <a:t>March</a:t>
            </a:r>
            <a:r>
              <a:rPr lang="en-US" altLang="ja-JP" sz="2800" dirty="0" smtClean="0">
                <a:ea typeface="MS PGothic" pitchFamily="34" charset="-128"/>
              </a:rPr>
              <a:t> 11, </a:t>
            </a:r>
            <a:r>
              <a:rPr lang="en-US" altLang="ja-JP" sz="2800" dirty="0" smtClean="0">
                <a:ea typeface="MS PGothic" pitchFamily="34" charset="-128"/>
              </a:rPr>
              <a:t>2015</a:t>
            </a:r>
            <a:r>
              <a:rPr lang="en-US" altLang="ja-JP" sz="2800" dirty="0" smtClean="0">
                <a:ea typeface="MS PGothic" pitchFamily="34" charset="-128"/>
              </a:rPr>
              <a:t>: AM2 10:30-12:30 </a:t>
            </a:r>
            <a:r>
              <a:rPr lang="en-US" altLang="ja-JP" sz="2800" dirty="0" smtClean="0">
                <a:ea typeface="MS PGothic" pitchFamily="34" charset="-128"/>
              </a:rPr>
              <a:t>pm </a:t>
            </a:r>
            <a:endParaRPr lang="en-US" altLang="ja-JP" dirty="0" smtClean="0">
              <a:ea typeface="MS PGothic" pitchFamily="34" charset="-128"/>
            </a:endParaRPr>
          </a:p>
          <a:p>
            <a:pPr lvl="1">
              <a:buFont typeface="Arial" pitchFamily="34" charset="0"/>
              <a:buChar char="•"/>
            </a:pPr>
            <a:r>
              <a:rPr lang="en-US" dirty="0"/>
              <a:t> </a:t>
            </a:r>
            <a:r>
              <a:rPr lang="en-US" dirty="0" smtClean="0"/>
              <a:t>Software defined Mobility </a:t>
            </a:r>
          </a:p>
          <a:p>
            <a:pPr lvl="2">
              <a:buFont typeface="Arial" pitchFamily="34" charset="0"/>
              <a:buChar char="•"/>
            </a:pPr>
            <a:r>
              <a:rPr lang="en-US" dirty="0" smtClean="0"/>
              <a:t>21-15-0022-00 </a:t>
            </a:r>
          </a:p>
          <a:p>
            <a:pPr lvl="1">
              <a:buFont typeface="Arial" pitchFamily="34" charset="0"/>
              <a:buChar char="•"/>
            </a:pPr>
            <a:r>
              <a:rPr lang="en-US" dirty="0"/>
              <a:t> </a:t>
            </a:r>
            <a:r>
              <a:rPr lang="en-US" dirty="0" smtClean="0"/>
              <a:t>Open SLMP Service </a:t>
            </a:r>
          </a:p>
          <a:p>
            <a:pPr lvl="2">
              <a:buFont typeface="Arial" pitchFamily="34" charset="0"/>
              <a:buChar char="•"/>
            </a:pPr>
            <a:r>
              <a:rPr lang="en-US" dirty="0" smtClean="0"/>
              <a:t>21-15-16-01</a:t>
            </a:r>
          </a:p>
          <a:p>
            <a:pPr lvl="2">
              <a:buFont typeface="Arial" pitchFamily="34" charset="0"/>
              <a:buChar char="•"/>
            </a:pPr>
            <a:endParaRPr lang="en-US" dirty="0"/>
          </a:p>
          <a:p>
            <a:pPr>
              <a:buFont typeface="Arial" pitchFamily="34" charset="0"/>
              <a:buChar char="•"/>
            </a:pPr>
            <a:r>
              <a:rPr lang="en-US" dirty="0" smtClean="0"/>
              <a:t>  </a:t>
            </a:r>
            <a:r>
              <a:rPr lang="en-US" dirty="0">
                <a:ea typeface="MS PGothic" pitchFamily="34" charset="-128"/>
              </a:rPr>
              <a:t>Wedn</a:t>
            </a:r>
            <a:r>
              <a:rPr lang="en-US" altLang="ja-JP" dirty="0">
                <a:ea typeface="MS PGothic" pitchFamily="34" charset="-128"/>
              </a:rPr>
              <a:t>esday, March 11, 2015: AM2 10:30-12:30 pm </a:t>
            </a:r>
            <a:endParaRPr lang="en-US" altLang="ja-JP" dirty="0" smtClean="0">
              <a:ea typeface="MS PGothic" pitchFamily="34" charset="-128"/>
            </a:endParaRPr>
          </a:p>
          <a:p>
            <a:pPr lvl="1">
              <a:buFont typeface="Arial" pitchFamily="34" charset="0"/>
              <a:buChar char="•"/>
            </a:pPr>
            <a:r>
              <a:rPr lang="en-US" altLang="ja-JP">
                <a:ea typeface="MS PGothic" pitchFamily="34" charset="-128"/>
              </a:rPr>
              <a:t> </a:t>
            </a:r>
            <a:r>
              <a:rPr lang="en-US" altLang="ja-JP" smtClean="0">
                <a:ea typeface="MS PGothic" pitchFamily="34" charset="-128"/>
              </a:rPr>
              <a:t>Recap </a:t>
            </a:r>
            <a:endParaRPr lang="en-US" altLang="ja-JP" dirty="0">
              <a:ea typeface="MS PGothic" pitchFamily="34" charset="-128"/>
            </a:endParaRPr>
          </a:p>
          <a:p>
            <a:pPr>
              <a:buFont typeface="Arial" pitchFamily="34" charset="0"/>
              <a:buChar char="•"/>
            </a:pPr>
            <a:endParaRPr lang="en-US" dirty="0" smtClean="0"/>
          </a:p>
          <a:p>
            <a:pPr lvl="2"/>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20142</TotalTime>
  <Words>355</Words>
  <Application>Microsoft Office PowerPoint</Application>
  <PresentationFormat>On-screen Show (4:3)</PresentationFormat>
  <Paragraphs>47</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ＭＳ Ｐゴシック</vt:lpstr>
      <vt:lpstr>ＭＳ Ｐゴシック</vt:lpstr>
      <vt:lpstr>Arial</vt:lpstr>
      <vt:lpstr>Rotis Sans Serif for Nokia</vt:lpstr>
      <vt:lpstr>Times</vt:lpstr>
      <vt:lpstr>Times New Roman</vt:lpstr>
      <vt:lpstr>blank presentation</vt:lpstr>
      <vt:lpstr>PowerPoint Presentation</vt:lpstr>
      <vt:lpstr>PowerPoint Presentation</vt:lpstr>
      <vt:lpstr>Meeting Time and Location </vt:lpstr>
      <vt:lpstr>Meeting Time and Location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1259</cp:revision>
  <dcterms:created xsi:type="dcterms:W3CDTF">1601-01-01T00:00:00Z</dcterms:created>
  <dcterms:modified xsi:type="dcterms:W3CDTF">2015-03-09T09:54:28Z</dcterms:modified>
</cp:coreProperties>
</file>