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6" r:id="rId2"/>
    <p:sldId id="389" r:id="rId3"/>
    <p:sldId id="397" r:id="rId4"/>
    <p:sldId id="400" r:id="rId5"/>
    <p:sldId id="403" r:id="rId6"/>
    <p:sldId id="311" r:id="rId7"/>
    <p:sldId id="41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2" d="100"/>
          <a:sy n="92" d="100"/>
        </p:scale>
        <p:origin x="19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801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1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25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18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331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07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881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FD72ED04-A864-4DC0-A8CE-E9B26A560A8E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8399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103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21-15-0023-00-0000-Joint_Plenary_Opening_Report.ppt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67, March 2015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Berlin, Germany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sdas at appcomsci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87425" y="657225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762000" y="5115580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/>
              <a:t>Room 30412 </a:t>
            </a:r>
            <a:r>
              <a:rPr lang="en-US" sz="1400" dirty="0" smtClean="0"/>
              <a:t>;  </a:t>
            </a:r>
            <a:r>
              <a:rPr lang="en-US" sz="1400" dirty="0" smtClean="0"/>
              <a:t>802.24 TAG; </a:t>
            </a:r>
            <a:r>
              <a:rPr lang="en-US" sz="1400" dirty="0" err="1" smtClean="0"/>
              <a:t>Nizza</a:t>
            </a:r>
            <a:r>
              <a:rPr lang="en-US" sz="1400" dirty="0" smtClean="0"/>
              <a:t> </a:t>
            </a:r>
            <a:r>
              <a:rPr lang="en-US" sz="1400" dirty="0" smtClean="0"/>
              <a:t>; 802.15 TG9</a:t>
            </a:r>
            <a:r>
              <a:rPr lang="en-US" sz="1400" dirty="0"/>
              <a:t>: Room 30410; Privacy SG:ECC Room 4; 802.1.and </a:t>
            </a:r>
            <a:r>
              <a:rPr lang="en-US" sz="1400" dirty="0" smtClean="0"/>
              <a:t>802.11 ARC</a:t>
            </a:r>
            <a:r>
              <a:rPr lang="en-US" sz="1400" dirty="0"/>
              <a:t>: EH Wing </a:t>
            </a:r>
            <a:r>
              <a:rPr lang="en-US" sz="1400" dirty="0" smtClean="0"/>
              <a:t>3; </a:t>
            </a:r>
            <a:r>
              <a:rPr lang="en-US" sz="1400" dirty="0" smtClean="0"/>
              <a:t>Tutorial </a:t>
            </a:r>
            <a:r>
              <a:rPr lang="en-US" sz="1400" dirty="0" smtClean="0"/>
              <a:t>#</a:t>
            </a:r>
            <a:r>
              <a:rPr lang="en-US" sz="1400" dirty="0"/>
              <a:t>1, #2 and #3:  ECC 1st Floor 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762000" y="56388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21 </a:t>
            </a:r>
            <a:r>
              <a:rPr lang="en-US" sz="1600" dirty="0">
                <a:latin typeface="Arial" charset="0"/>
              </a:rPr>
              <a:t>voting members as of this meeting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1718674"/>
            <a:ext cx="5943600" cy="3604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802.21d Multicast Group Management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</a:t>
            </a:r>
            <a:r>
              <a:rPr lang="en-US" sz="2000" dirty="0" smtClean="0">
                <a:latin typeface="Arial" charset="0"/>
              </a:rPr>
              <a:t>Sponsor </a:t>
            </a:r>
            <a:r>
              <a:rPr lang="en-US" sz="2000" dirty="0" smtClean="0">
                <a:latin typeface="Arial" charset="0"/>
              </a:rPr>
              <a:t>Ballot </a:t>
            </a:r>
            <a:r>
              <a:rPr lang="en-US" sz="2000" dirty="0" smtClean="0">
                <a:latin typeface="Arial" charset="0"/>
              </a:rPr>
              <a:t>recirculation #2</a:t>
            </a:r>
            <a:endParaRPr lang="en-US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the revised document 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the draft document  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106" y="9144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March Meeting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505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 Multicast Group Management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smtClean="0">
                <a:latin typeface="Arial" charset="0"/>
              </a:rPr>
              <a:t>Submit the Draft to EC for approval to forward to </a:t>
            </a:r>
            <a:r>
              <a:rPr lang="en-US" sz="1800" dirty="0" err="1" smtClean="0">
                <a:latin typeface="Arial" charset="0"/>
              </a:rPr>
              <a:t>RevCom</a:t>
            </a:r>
            <a:r>
              <a:rPr lang="en-US" sz="1800" dirty="0" smtClean="0">
                <a:latin typeface="Arial" charset="0"/>
              </a:rPr>
              <a:t> </a:t>
            </a:r>
            <a:endParaRPr lang="en-US" sz="18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Work on the revised draft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Work on draft specification  </a:t>
            </a: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81050"/>
            <a:ext cx="80772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2015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May 10-15, 2015, Hyatt Regency Vancouver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12-17 July 2015, Hilton Waikoloa Village, Hawaii,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2015, Asia (Bangkok or Kuala </a:t>
            </a:r>
            <a:r>
              <a:rPr lang="en-US" sz="2400" b="1" dirty="0" err="1" smtClean="0">
                <a:solidFill>
                  <a:srgbClr val="0000FF"/>
                </a:solidFill>
              </a:rPr>
              <a:t>lumpur</a:t>
            </a:r>
            <a:r>
              <a:rPr lang="en-US" sz="2400" b="1" dirty="0" smtClean="0">
                <a:solidFill>
                  <a:srgbClr val="0000FF"/>
                </a:solidFill>
              </a:rPr>
              <a:t>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8-13 Nov 2015, </a:t>
            </a:r>
            <a:r>
              <a:rPr lang="it-IT" sz="2400" b="1" dirty="0" smtClean="0">
                <a:solidFill>
                  <a:srgbClr val="FF0000"/>
                </a:solidFill>
              </a:rPr>
              <a:t>Hyatt Regency Dallas,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37814</TotalTime>
  <Words>375</Words>
  <Application>Microsoft Office PowerPoint</Application>
  <PresentationFormat>On-screen Show (4:3)</PresentationFormat>
  <Paragraphs>87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802.11PowerPointTemplate-Landscape</vt:lpstr>
      <vt:lpstr>Joint Opening Plenary  IEEE 802.21  Media Independent Handover Services Session #67, March 2015 Berlin, Germany</vt:lpstr>
      <vt:lpstr>Session Time and Location   </vt:lpstr>
      <vt:lpstr>802.21 WG Objective </vt:lpstr>
      <vt:lpstr>Work Status </vt:lpstr>
      <vt:lpstr>Objectives for the March Meeting</vt:lpstr>
      <vt:lpstr>IEEE 802.21 Meeting Server Details</vt:lpstr>
      <vt:lpstr>Future Sessions – 2015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496</cp:revision>
  <cp:lastPrinted>1998-02-10T13:28:06Z</cp:lastPrinted>
  <dcterms:created xsi:type="dcterms:W3CDTF">2002-07-08T22:03:28Z</dcterms:created>
  <dcterms:modified xsi:type="dcterms:W3CDTF">2015-03-07T13:55:53Z</dcterms:modified>
</cp:coreProperties>
</file>