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5.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 id="2147483866" r:id="rId2"/>
    <p:sldMasterId id="2147483878" r:id="rId3"/>
    <p:sldMasterId id="2147483890" r:id="rId4"/>
    <p:sldMasterId id="2147483734" r:id="rId5"/>
    <p:sldMasterId id="2147483902" r:id="rId6"/>
  </p:sldMasterIdLst>
  <p:notesMasterIdLst>
    <p:notesMasterId r:id="rId21"/>
  </p:notesMasterIdLst>
  <p:handoutMasterIdLst>
    <p:handoutMasterId r:id="rId22"/>
  </p:handoutMasterIdLst>
  <p:sldIdLst>
    <p:sldId id="413" r:id="rId7"/>
    <p:sldId id="425" r:id="rId8"/>
    <p:sldId id="426" r:id="rId9"/>
    <p:sldId id="497" r:id="rId10"/>
    <p:sldId id="428" r:id="rId11"/>
    <p:sldId id="489" r:id="rId12"/>
    <p:sldId id="494" r:id="rId13"/>
    <p:sldId id="495" r:id="rId14"/>
    <p:sldId id="496" r:id="rId15"/>
    <p:sldId id="486" r:id="rId16"/>
    <p:sldId id="429" r:id="rId17"/>
    <p:sldId id="490" r:id="rId18"/>
    <p:sldId id="492" r:id="rId19"/>
    <p:sldId id="493"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7" autoAdjust="0"/>
    <p:restoredTop sz="86522" autoAdjust="0"/>
  </p:normalViewPr>
  <p:slideViewPr>
    <p:cSldViewPr>
      <p:cViewPr varScale="1">
        <p:scale>
          <a:sx n="92" d="100"/>
          <a:sy n="92" d="100"/>
        </p:scale>
        <p:origin x="1908" y="90"/>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9" d="100"/>
          <a:sy n="69" d="100"/>
        </p:scale>
        <p:origin x="3246"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094274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Slide Image Placeholder 11"/>
          <p:cNvSpPr>
            <a:spLocks noGrp="1" noRot="1" noChangeAspect="1"/>
          </p:cNvSpPr>
          <p:nvPr>
            <p:ph type="sldImg" idx="2"/>
          </p:nvPr>
        </p:nvSpPr>
        <p:spPr>
          <a:xfrm>
            <a:off x="1146175" y="695325"/>
            <a:ext cx="4641850" cy="3481388"/>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14346238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smtClean="0"/>
              <a:t>Page </a:t>
            </a:r>
            <a:fld id="{9ADD8F5F-B7E5-4B0C-9D30-C37ACEF62728}" type="slidenum">
              <a:rPr lang="en-US" smtClean="0"/>
              <a:pPr/>
              <a:t>1</a:t>
            </a:fld>
            <a:endParaRPr lang="en-US" smtClean="0"/>
          </a:p>
        </p:txBody>
      </p:sp>
    </p:spTree>
    <p:extLst>
      <p:ext uri="{BB962C8B-B14F-4D97-AF65-F5344CB8AC3E}">
        <p14:creationId xmlns:p14="http://schemas.microsoft.com/office/powerpoint/2010/main" val="3879099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a:noFill/>
          <a:ln w="12700">
            <a:solidFill>
              <a:prstClr val="black"/>
            </a:solidFill>
          </a:ln>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5" name="Footer Placeholder 4"/>
          <p:cNvSpPr>
            <a:spLocks noGrp="1"/>
          </p:cNvSpPr>
          <p:nvPr>
            <p:ph type="ftr" sz="quarter" idx="11"/>
          </p:nvPr>
        </p:nvSpPr>
        <p:spPr/>
        <p:txBody>
          <a:bodyPr/>
          <a:lstStyle/>
          <a:p>
            <a:pPr lvl="4">
              <a:defRPr/>
            </a:pPr>
            <a:r>
              <a:rPr lang="pt-BR" smtClean="0"/>
              <a:t>Subir Das, Chair, IEEE 2010</a:t>
            </a:r>
            <a:endParaRPr lang="en-US" dirty="0"/>
          </a:p>
        </p:txBody>
      </p:sp>
      <p:sp>
        <p:nvSpPr>
          <p:cNvPr id="6" name="Slide Number Placeholder 5"/>
          <p:cNvSpPr>
            <a:spLocks noGrp="1"/>
          </p:cNvSpPr>
          <p:nvPr>
            <p:ph type="sldNum" sz="quarter" idx="12"/>
          </p:nvPr>
        </p:nvSpPr>
        <p:spPr>
          <a:xfrm>
            <a:off x="3927475" y="8815388"/>
            <a:ext cx="3005138" cy="463550"/>
          </a:xfrm>
          <a:prstGeom prst="rect">
            <a:avLst/>
          </a:prstGeom>
        </p:spPr>
        <p:txBody>
          <a:bodyPr/>
          <a:lstStyle/>
          <a:p>
            <a:pPr>
              <a:defRPr/>
            </a:pPr>
            <a:r>
              <a:rPr lang="en-US" dirty="0" smtClean="0"/>
              <a:t>Page </a:t>
            </a:r>
            <a:fld id="{E5FD7119-2480-4BDB-AC46-C8803C888925}" type="slidenum">
              <a:rPr lang="en-US" smtClean="0"/>
              <a:pPr>
                <a:defRPr/>
              </a:pPr>
              <a:t>2</a:t>
            </a:fld>
            <a:endParaRPr lang="en-US" dirty="0"/>
          </a:p>
        </p:txBody>
      </p:sp>
    </p:spTree>
    <p:extLst>
      <p:ext uri="{BB962C8B-B14F-4D97-AF65-F5344CB8AC3E}">
        <p14:creationId xmlns:p14="http://schemas.microsoft.com/office/powerpoint/2010/main" val="3125230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Footer Placeholder 4"/>
          <p:cNvSpPr>
            <a:spLocks noGrp="1"/>
          </p:cNvSpPr>
          <p:nvPr>
            <p:ph type="ftr" sz="quarter" idx="11"/>
          </p:nvPr>
        </p:nvSpPr>
        <p:spPr/>
        <p:txBody>
          <a:bodyPr/>
          <a:lstStyle/>
          <a:p>
            <a:pPr lvl="4">
              <a:defRPr/>
            </a:pPr>
            <a:r>
              <a:rPr lang="en-US" smtClean="0"/>
              <a:t>XXXX, His Company</a:t>
            </a:r>
            <a:endParaRPr lang="en-US"/>
          </a:p>
        </p:txBody>
      </p:sp>
    </p:spTree>
    <p:extLst>
      <p:ext uri="{BB962C8B-B14F-4D97-AF65-F5344CB8AC3E}">
        <p14:creationId xmlns:p14="http://schemas.microsoft.com/office/powerpoint/2010/main" val="762543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12</a:t>
            </a:fld>
            <a:endParaRPr lang="en-US" dirty="0"/>
          </a:p>
        </p:txBody>
      </p:sp>
    </p:spTree>
    <p:extLst>
      <p:ext uri="{BB962C8B-B14F-4D97-AF65-F5344CB8AC3E}">
        <p14:creationId xmlns:p14="http://schemas.microsoft.com/office/powerpoint/2010/main" val="2613180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13</a:t>
            </a:fld>
            <a:endParaRPr lang="en-US" dirty="0"/>
          </a:p>
        </p:txBody>
      </p:sp>
    </p:spTree>
    <p:extLst>
      <p:ext uri="{BB962C8B-B14F-4D97-AF65-F5344CB8AC3E}">
        <p14:creationId xmlns:p14="http://schemas.microsoft.com/office/powerpoint/2010/main" val="3246796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14</a:t>
            </a:fld>
            <a:endParaRPr lang="en-US" dirty="0"/>
          </a:p>
        </p:txBody>
      </p:sp>
    </p:spTree>
    <p:extLst>
      <p:ext uri="{BB962C8B-B14F-4D97-AF65-F5344CB8AC3E}">
        <p14:creationId xmlns:p14="http://schemas.microsoft.com/office/powerpoint/2010/main" val="1521990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7" name="Slide Number Placeholder 6"/>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2012</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July 2012</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July 2012</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D26BBCC7-F472-4271-BB1B-1A8EC13723EB}"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49690285-F893-4790-A724-96E45CA15497}"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14A87D7D-18D4-4AC8-B10F-B8A600454B75}"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EC765D2E-6FA3-4BB9-988F-6FBC2B61DC05}"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5"/>
          <p:cNvSpPr>
            <a:spLocks noGrp="1"/>
          </p:cNvSpPr>
          <p:nvPr>
            <p:ph type="sldNum" sz="quarter" idx="12"/>
          </p:nvPr>
        </p:nvSpPr>
        <p:spPr/>
        <p:txBody>
          <a:bodyPr/>
          <a:lstStyle>
            <a:lvl1pPr>
              <a:defRPr/>
            </a:lvl1pPr>
          </a:lstStyle>
          <a:p>
            <a:pPr>
              <a:defRPr/>
            </a:pPr>
            <a:fld id="{6E05C69D-B6EE-44D1-87BC-41A78639143A}"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5"/>
          <p:cNvSpPr>
            <a:spLocks noGrp="1"/>
          </p:cNvSpPr>
          <p:nvPr>
            <p:ph type="sldNum" sz="quarter" idx="12"/>
          </p:nvPr>
        </p:nvSpPr>
        <p:spPr/>
        <p:txBody>
          <a:bodyPr/>
          <a:lstStyle>
            <a:lvl1pPr>
              <a:defRPr/>
            </a:lvl1pPr>
          </a:lstStyle>
          <a:p>
            <a:pPr>
              <a:defRPr/>
            </a:pPr>
            <a:fld id="{966405D2-4AE7-473C-8F39-C4B4E070160D}"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5"/>
          <p:cNvSpPr>
            <a:spLocks noGrp="1"/>
          </p:cNvSpPr>
          <p:nvPr>
            <p:ph type="sldNum" sz="quarter" idx="12"/>
          </p:nvPr>
        </p:nvSpPr>
        <p:spPr/>
        <p:txBody>
          <a:bodyPr/>
          <a:lstStyle>
            <a:lvl1pPr>
              <a:defRPr/>
            </a:lvl1pPr>
          </a:lstStyle>
          <a:p>
            <a:pPr>
              <a:defRPr/>
            </a:pPr>
            <a:fld id="{863E1F64-50B1-418F-962C-B808F147EB5D}"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F4623493-D78E-476E-ADFE-FC7DA517461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914400" y="377825"/>
            <a:ext cx="768350" cy="215900"/>
          </a:xfrm>
          <a:prstGeom prst="rect">
            <a:avLst/>
          </a:prstGeom>
          <a:ln/>
        </p:spPr>
        <p:txBody>
          <a:bodyPr/>
          <a:lstStyle>
            <a:lvl1pPr>
              <a:defRPr/>
            </a:lvl1pPr>
          </a:lstStyle>
          <a:p>
            <a:pPr>
              <a:defRPr/>
            </a:pPr>
            <a:r>
              <a:rPr lang="en-US" smtClean="0"/>
              <a:t>July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2FF10AF9-D278-49BA-91C2-3547396931F7}"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EA515F29-A17C-4417-B3CB-61508052755A}"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813AC610-B033-4125-93E1-31603498AFD5}"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21-13-0139-01-MuGM</a:t>
            </a:r>
          </a:p>
        </p:txBody>
      </p:sp>
      <p:sp>
        <p:nvSpPr>
          <p:cNvPr id="5" name="Rectangle 5"/>
          <p:cNvSpPr>
            <a:spLocks noGrp="1" noChangeArrowheads="1"/>
          </p:cNvSpPr>
          <p:nvPr>
            <p:ph type="sldNum" sz="quarter" idx="11"/>
          </p:nvPr>
        </p:nvSpPr>
        <p:spPr>
          <a:ln/>
        </p:spPr>
        <p:txBody>
          <a:bodyPr/>
          <a:lstStyle>
            <a:lvl1pPr>
              <a:defRPr/>
            </a:lvl1pPr>
          </a:lstStyle>
          <a:p>
            <a:fld id="{1A8D6E22-D652-423A-AF54-7FCC63B88B79}"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smtClean="0"/>
            </a:lvl1pPr>
          </a:lstStyle>
          <a:p>
            <a:pPr>
              <a:defRPr/>
            </a:pPr>
            <a:r>
              <a:rPr lang="en-US">
                <a:solidFill>
                  <a:srgbClr val="000000"/>
                </a:solidFill>
              </a:rPr>
              <a:t>21-13-0139-01-MuGM</a:t>
            </a:r>
          </a:p>
        </p:txBody>
      </p:sp>
      <p:sp>
        <p:nvSpPr>
          <p:cNvPr id="5" name="Slide Number Placeholder 4"/>
          <p:cNvSpPr>
            <a:spLocks noGrp="1"/>
          </p:cNvSpPr>
          <p:nvPr>
            <p:ph type="sldNum" sz="quarter" idx="11"/>
          </p:nvPr>
        </p:nvSpPr>
        <p:spPr/>
        <p:txBody>
          <a:bodyPr/>
          <a:lstStyle>
            <a:lvl1pPr>
              <a:defRPr/>
            </a:lvl1pPr>
          </a:lstStyle>
          <a:p>
            <a:fld id="{565517F1-EB6E-4F81-AC89-74369054FC55}"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21-13-0139-01-MuGM</a:t>
            </a:r>
          </a:p>
        </p:txBody>
      </p:sp>
      <p:sp>
        <p:nvSpPr>
          <p:cNvPr id="5" name="Rectangle 5"/>
          <p:cNvSpPr>
            <a:spLocks noGrp="1" noChangeArrowheads="1"/>
          </p:cNvSpPr>
          <p:nvPr>
            <p:ph type="sldNum" sz="quarter" idx="11"/>
          </p:nvPr>
        </p:nvSpPr>
        <p:spPr>
          <a:ln/>
        </p:spPr>
        <p:txBody>
          <a:bodyPr/>
          <a:lstStyle>
            <a:lvl1pPr>
              <a:defRPr/>
            </a:lvl1pPr>
          </a:lstStyle>
          <a:p>
            <a:fld id="{DEFBC0B3-241B-4D5F-8F6B-334F1B7A2D50}"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21-13-0139-01-MuGM</a:t>
            </a:r>
          </a:p>
        </p:txBody>
      </p:sp>
      <p:sp>
        <p:nvSpPr>
          <p:cNvPr id="6" name="Rectangle 5"/>
          <p:cNvSpPr>
            <a:spLocks noGrp="1" noChangeArrowheads="1"/>
          </p:cNvSpPr>
          <p:nvPr>
            <p:ph type="sldNum" sz="quarter" idx="11"/>
          </p:nvPr>
        </p:nvSpPr>
        <p:spPr>
          <a:ln/>
        </p:spPr>
        <p:txBody>
          <a:bodyPr/>
          <a:lstStyle>
            <a:lvl1pPr>
              <a:defRPr/>
            </a:lvl1pPr>
          </a:lstStyle>
          <a:p>
            <a:fld id="{A384C91E-A10F-41F8-9C46-D7F1DEF15A81}"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21-13-0139-01-MuGM</a:t>
            </a:r>
          </a:p>
        </p:txBody>
      </p:sp>
      <p:sp>
        <p:nvSpPr>
          <p:cNvPr id="8" name="Rectangle 5"/>
          <p:cNvSpPr>
            <a:spLocks noGrp="1" noChangeArrowheads="1"/>
          </p:cNvSpPr>
          <p:nvPr>
            <p:ph type="sldNum" sz="quarter" idx="11"/>
          </p:nvPr>
        </p:nvSpPr>
        <p:spPr>
          <a:ln/>
        </p:spPr>
        <p:txBody>
          <a:bodyPr/>
          <a:lstStyle>
            <a:lvl1pPr>
              <a:defRPr/>
            </a:lvl1pPr>
          </a:lstStyle>
          <a:p>
            <a:fld id="{52054AAA-100F-4D79-BC9A-76C2FE4879A1}"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21-13-0139-01-MuGM</a:t>
            </a:r>
          </a:p>
        </p:txBody>
      </p:sp>
      <p:sp>
        <p:nvSpPr>
          <p:cNvPr id="4" name="Rectangle 5"/>
          <p:cNvSpPr>
            <a:spLocks noGrp="1" noChangeArrowheads="1"/>
          </p:cNvSpPr>
          <p:nvPr>
            <p:ph type="sldNum" sz="quarter" idx="11"/>
          </p:nvPr>
        </p:nvSpPr>
        <p:spPr>
          <a:ln/>
        </p:spPr>
        <p:txBody>
          <a:bodyPr/>
          <a:lstStyle>
            <a:lvl1pPr>
              <a:defRPr/>
            </a:lvl1pPr>
          </a:lstStyle>
          <a:p>
            <a:fld id="{42A6D1BD-8B4B-441D-B047-EC4CFFD2BD77}"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21-13-0139-01-MuGM</a:t>
            </a:r>
          </a:p>
        </p:txBody>
      </p:sp>
      <p:sp>
        <p:nvSpPr>
          <p:cNvPr id="3" name="Rectangle 5"/>
          <p:cNvSpPr>
            <a:spLocks noGrp="1" noChangeArrowheads="1"/>
          </p:cNvSpPr>
          <p:nvPr>
            <p:ph type="sldNum" sz="quarter" idx="11"/>
          </p:nvPr>
        </p:nvSpPr>
        <p:spPr>
          <a:ln/>
        </p:spPr>
        <p:txBody>
          <a:bodyPr/>
          <a:lstStyle>
            <a:lvl1pPr>
              <a:defRPr/>
            </a:lvl1pPr>
          </a:lstStyle>
          <a:p>
            <a:fld id="{AAC6255C-89DB-48E4-8183-0CC31013F7D2}"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lvl1pPr>
              <a:defRPr/>
            </a:lvl1pPr>
          </a:lstStyle>
          <a:p>
            <a:pPr>
              <a:defRPr/>
            </a:pPr>
            <a:r>
              <a:rPr lang="en-US" smtClean="0"/>
              <a:t>July 2012</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21-13-0139-01-MuGM</a:t>
            </a:r>
          </a:p>
        </p:txBody>
      </p:sp>
      <p:sp>
        <p:nvSpPr>
          <p:cNvPr id="6" name="Rectangle 5"/>
          <p:cNvSpPr>
            <a:spLocks noGrp="1" noChangeArrowheads="1"/>
          </p:cNvSpPr>
          <p:nvPr>
            <p:ph type="sldNum" sz="quarter" idx="11"/>
          </p:nvPr>
        </p:nvSpPr>
        <p:spPr>
          <a:ln/>
        </p:spPr>
        <p:txBody>
          <a:bodyPr/>
          <a:lstStyle>
            <a:lvl1pPr>
              <a:defRPr/>
            </a:lvl1pPr>
          </a:lstStyle>
          <a:p>
            <a:fld id="{55959048-C632-45BE-9AF1-FC3AAC76FD4C}"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21-13-0139-01-MuGM</a:t>
            </a:r>
          </a:p>
        </p:txBody>
      </p:sp>
      <p:sp>
        <p:nvSpPr>
          <p:cNvPr id="6" name="Rectangle 5"/>
          <p:cNvSpPr>
            <a:spLocks noGrp="1" noChangeArrowheads="1"/>
          </p:cNvSpPr>
          <p:nvPr>
            <p:ph type="sldNum" sz="quarter" idx="11"/>
          </p:nvPr>
        </p:nvSpPr>
        <p:spPr>
          <a:ln/>
        </p:spPr>
        <p:txBody>
          <a:bodyPr/>
          <a:lstStyle>
            <a:lvl1pPr>
              <a:defRPr/>
            </a:lvl1pPr>
          </a:lstStyle>
          <a:p>
            <a:fld id="{3565FC97-2D4E-400A-9A8D-F56388743B3C}"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21-13-0139-01-MuGM</a:t>
            </a:r>
          </a:p>
        </p:txBody>
      </p:sp>
      <p:sp>
        <p:nvSpPr>
          <p:cNvPr id="5" name="Rectangle 5"/>
          <p:cNvSpPr>
            <a:spLocks noGrp="1" noChangeArrowheads="1"/>
          </p:cNvSpPr>
          <p:nvPr>
            <p:ph type="sldNum" sz="quarter" idx="11"/>
          </p:nvPr>
        </p:nvSpPr>
        <p:spPr>
          <a:ln/>
        </p:spPr>
        <p:txBody>
          <a:bodyPr/>
          <a:lstStyle>
            <a:lvl1pPr>
              <a:defRPr/>
            </a:lvl1pPr>
          </a:lstStyle>
          <a:p>
            <a:fld id="{6FA2ABC5-4BDB-4DB6-9C7D-C1FCE27DD1BE}"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21-13-0139-01-MuGM</a:t>
            </a:r>
          </a:p>
        </p:txBody>
      </p:sp>
      <p:sp>
        <p:nvSpPr>
          <p:cNvPr id="5" name="Rectangle 5"/>
          <p:cNvSpPr>
            <a:spLocks noGrp="1" noChangeArrowheads="1"/>
          </p:cNvSpPr>
          <p:nvPr>
            <p:ph type="sldNum" sz="quarter" idx="11"/>
          </p:nvPr>
        </p:nvSpPr>
        <p:spPr>
          <a:ln/>
        </p:spPr>
        <p:txBody>
          <a:bodyPr/>
          <a:lstStyle>
            <a:lvl1pPr>
              <a:defRPr/>
            </a:lvl1pPr>
          </a:lstStyle>
          <a:p>
            <a:fld id="{ADF76302-3909-43F9-AE0C-0B38374A3256}"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21-13-0139-01-MuGM</a:t>
            </a:r>
          </a:p>
        </p:txBody>
      </p:sp>
      <p:sp>
        <p:nvSpPr>
          <p:cNvPr id="4" name="Rectangle 5"/>
          <p:cNvSpPr>
            <a:spLocks noGrp="1" noChangeArrowheads="1"/>
          </p:cNvSpPr>
          <p:nvPr>
            <p:ph type="sldNum" sz="quarter" idx="11"/>
          </p:nvPr>
        </p:nvSpPr>
        <p:spPr>
          <a:ln/>
        </p:spPr>
        <p:txBody>
          <a:bodyPr/>
          <a:lstStyle>
            <a:lvl1pPr>
              <a:defRPr/>
            </a:lvl1pPr>
          </a:lstStyle>
          <a:p>
            <a:fld id="{FB15869C-EB8F-4957-A1BE-4BEBD24B54D7}" type="slidenum">
              <a:rPr lang="en-US" altLang="ja-JP">
                <a:solidFill>
                  <a:srgbClr val="000000"/>
                </a:solidFill>
              </a:rPr>
              <a:pPr/>
              <a:t>‹#›</a:t>
            </a:fld>
            <a:endParaRPr lang="en-US" altLang="ja-JP">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4.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theme" Target="../theme/theme5.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0.xml"/><Relationship Id="rId13" Type="http://schemas.openxmlformats.org/officeDocument/2006/relationships/theme" Target="../theme/theme6.xml"/><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slideLayout" Target="../slideLayouts/slideLayout74.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5" Type="http://schemas.openxmlformats.org/officeDocument/2006/relationships/image" Target="../media/image1.png"/><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userDrawn="1"/>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userDrawn="1"/>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1" name="Rectangle 7"/>
          <p:cNvSpPr>
            <a:spLocks noChangeArrowheads="1"/>
          </p:cNvSpPr>
          <p:nvPr/>
        </p:nvSpPr>
        <p:spPr bwMode="auto">
          <a:xfrm>
            <a:off x="3283886" y="394156"/>
            <a:ext cx="4991752"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21-14-0013-00-0000-Session#66	-Closing_Plenary_Notes.ppt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62" r:id="rId4"/>
    <p:sldLayoutId id="2147483863" r:id="rId5"/>
    <p:sldLayoutId id="2147483837"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E8D70-5D40-4BDB-95DE-FF8791A851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84917-4E53-499C-90FA-BFF6A41DE9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July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smtClean="0">
                <a:latin typeface="+mn-lt"/>
              </a:defRPr>
            </a:lvl1pPr>
          </a:lstStyle>
          <a:p>
            <a:pPr>
              <a:defRPr/>
            </a:pPr>
            <a:r>
              <a:rPr lang="en-US">
                <a:solidFill>
                  <a:srgbClr val="000000"/>
                </a:solidFill>
              </a:rPr>
              <a:t>21-13-0139-01-MuGM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ＭＳ Ｐゴシック" pitchFamily="34" charset="-128"/>
              </a:defRPr>
            </a:lvl1pPr>
          </a:lstStyle>
          <a:p>
            <a:fld id="{2899EB77-1999-4334-A7A8-63863A257729}" type="slidenum">
              <a:rPr lang="en-US" altLang="ja-JP" smtClean="0">
                <a:solidFill>
                  <a:srgbClr val="000000"/>
                </a:solidFill>
              </a:rPr>
              <a:pPr/>
              <a:t>‹#›</a:t>
            </a:fld>
            <a:endParaRPr lang="en-US" altLang="ja-JP" smtClean="0">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 id="2147483914"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https://bookings.ihotelier.com/bookings.jsp?groupID=1223675&amp;hotelID=17417"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21/dcn/15/21-15-0014-00-0000-802-11-report-for-2015-01.ppt"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dirty="0" smtClean="0">
                <a:latin typeface="Arial" charset="0"/>
              </a:rPr>
              <a:t>Subir Das</a:t>
            </a:r>
          </a:p>
          <a:p>
            <a:pPr eaLnBrk="1" hangingPunct="1"/>
            <a:r>
              <a:rPr lang="en-US" sz="2800" b="1" dirty="0" err="1" smtClean="0">
                <a:latin typeface="Arial" charset="0"/>
              </a:rPr>
              <a:t>sdas</a:t>
            </a:r>
            <a:r>
              <a:rPr lang="en-US" sz="2800" b="1" dirty="0" smtClean="0">
                <a:latin typeface="Arial" charset="0"/>
              </a:rPr>
              <a:t> at </a:t>
            </a:r>
            <a:r>
              <a:rPr lang="en-US" sz="2800" b="1" dirty="0" err="1" smtClean="0">
                <a:latin typeface="Arial" charset="0"/>
              </a:rPr>
              <a:t>appcomsci</a:t>
            </a:r>
            <a:r>
              <a:rPr lang="en-US" sz="2800" b="1" dirty="0" smtClean="0">
                <a:latin typeface="Arial" charset="0"/>
              </a:rPr>
              <a:t> dot com</a:t>
            </a:r>
          </a:p>
        </p:txBody>
      </p:sp>
      <p:sp>
        <p:nvSpPr>
          <p:cNvPr id="7" name="Rectangle 2"/>
          <p:cNvSpPr txBox="1">
            <a:spLocks noChangeArrowheads="1"/>
          </p:cNvSpPr>
          <p:nvPr/>
        </p:nvSpPr>
        <p:spPr bwMode="auto">
          <a:xfrm>
            <a:off x="609600" y="1109472"/>
            <a:ext cx="7848600" cy="3505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5400" b="1" i="0" u="none" strike="noStrike" kern="0" cap="none" spc="0" normalizeH="0" baseline="0" noProof="0" dirty="0" smtClean="0">
                <a:ln>
                  <a:noFill/>
                </a:ln>
                <a:solidFill>
                  <a:schemeClr val="tx2"/>
                </a:solidFill>
                <a:effectLst/>
                <a:uLnTx/>
                <a:uFillTx/>
                <a:latin typeface="Arial" charset="0"/>
                <a:ea typeface="+mj-ea"/>
                <a:cs typeface="+mj-cs"/>
              </a:rPr>
              <a:t>IEEE 802.21</a:t>
            </a:r>
            <a:br>
              <a:rPr kumimoji="0" lang="en-US" sz="5400" b="1" i="0" u="none" strike="noStrike" kern="0" cap="none" spc="0" normalizeH="0" baseline="0" noProof="0" dirty="0" smtClean="0">
                <a:ln>
                  <a:noFill/>
                </a:ln>
                <a:solidFill>
                  <a:schemeClr val="tx2"/>
                </a:solidFill>
                <a:effectLst/>
                <a:uLnTx/>
                <a:uFillTx/>
                <a:latin typeface="Arial" charset="0"/>
                <a:ea typeface="+mj-ea"/>
                <a:cs typeface="+mj-cs"/>
              </a:rPr>
            </a:br>
            <a:r>
              <a:rPr kumimoji="0" lang="en-US" sz="4400" b="1" i="0" u="none" strike="noStrike" kern="0" cap="none" spc="0" normalizeH="0" baseline="0" noProof="0" dirty="0" smtClean="0">
                <a:ln>
                  <a:noFill/>
                </a:ln>
                <a:solidFill>
                  <a:schemeClr val="tx2"/>
                </a:solidFill>
                <a:effectLst/>
                <a:uLnTx/>
                <a:uFillTx/>
                <a:latin typeface="Arial" charset="0"/>
                <a:ea typeface="+mj-ea"/>
                <a:cs typeface="+mj-cs"/>
              </a:rPr>
              <a:t>Session #</a:t>
            </a:r>
            <a:r>
              <a:rPr kumimoji="0" lang="en-US" sz="4400" b="1" i="0" u="none" strike="noStrike" kern="0" cap="none" spc="0" normalizeH="0" baseline="0" noProof="0" dirty="0" smtClean="0">
                <a:ln>
                  <a:noFill/>
                </a:ln>
                <a:solidFill>
                  <a:schemeClr val="tx2"/>
                </a:solidFill>
                <a:effectLst/>
                <a:uLnTx/>
                <a:uFillTx/>
                <a:latin typeface="Arial" charset="0"/>
                <a:ea typeface="+mj-ea"/>
                <a:cs typeface="+mj-cs"/>
              </a:rPr>
              <a:t>66, </a:t>
            </a:r>
            <a:r>
              <a:rPr kumimoji="0" lang="en-US" sz="4400" b="1" i="0" u="none" strike="noStrike" kern="0" cap="none" spc="0" normalizeH="0" baseline="0" noProof="0" dirty="0" smtClean="0">
                <a:ln>
                  <a:noFill/>
                </a:ln>
                <a:solidFill>
                  <a:schemeClr val="tx2"/>
                </a:solidFill>
                <a:effectLst/>
                <a:uLnTx/>
                <a:uFillTx/>
                <a:latin typeface="Arial" charset="0"/>
                <a:ea typeface="+mj-ea"/>
                <a:cs typeface="+mj-cs"/>
              </a:rPr>
              <a:t/>
            </a:r>
            <a:br>
              <a:rPr kumimoji="0" lang="en-US" sz="4400" b="1" i="0" u="none" strike="noStrike" kern="0" cap="none" spc="0" normalizeH="0" baseline="0" noProof="0" dirty="0" smtClean="0">
                <a:ln>
                  <a:noFill/>
                </a:ln>
                <a:solidFill>
                  <a:schemeClr val="tx2"/>
                </a:solidFill>
                <a:effectLst/>
                <a:uLnTx/>
                <a:uFillTx/>
                <a:latin typeface="Arial" charset="0"/>
                <a:ea typeface="+mj-ea"/>
                <a:cs typeface="+mj-cs"/>
              </a:rPr>
            </a:br>
            <a:r>
              <a:rPr lang="en-US" sz="4400" b="1" kern="0" dirty="0" smtClean="0">
                <a:solidFill>
                  <a:schemeClr val="tx2"/>
                </a:solidFill>
                <a:latin typeface="Arial" charset="0"/>
                <a:ea typeface="+mj-ea"/>
                <a:cs typeface="+mj-cs"/>
              </a:rPr>
              <a:t>Atlanta</a:t>
            </a:r>
            <a:r>
              <a:rPr lang="en-US" sz="4400" b="1" kern="0" noProof="0" dirty="0" smtClean="0">
                <a:solidFill>
                  <a:schemeClr val="tx2"/>
                </a:solidFill>
                <a:latin typeface="Arial" charset="0"/>
                <a:ea typeface="+mj-ea"/>
                <a:cs typeface="+mj-cs"/>
              </a:rPr>
              <a:t>, GA, </a:t>
            </a:r>
            <a:r>
              <a:rPr lang="en-US" sz="4400" b="1" kern="0" noProof="0" dirty="0" smtClean="0">
                <a:solidFill>
                  <a:schemeClr val="tx2"/>
                </a:solidFill>
                <a:latin typeface="Arial" charset="0"/>
                <a:ea typeface="+mj-ea"/>
                <a:cs typeface="+mj-cs"/>
              </a:rPr>
              <a:t>USA</a:t>
            </a:r>
            <a:r>
              <a:rPr kumimoji="0" lang="en-US" sz="4400" b="1" i="0" u="none" strike="noStrike" kern="0" cap="none" spc="0" normalizeH="0" baseline="0" noProof="0" dirty="0" smtClean="0">
                <a:ln>
                  <a:noFill/>
                </a:ln>
                <a:solidFill>
                  <a:schemeClr val="tx2"/>
                </a:solidFill>
                <a:effectLst/>
                <a:uLnTx/>
                <a:uFillTx/>
                <a:latin typeface="Arial" charset="0"/>
                <a:ea typeface="+mj-ea"/>
                <a:cs typeface="+mj-cs"/>
              </a:rPr>
              <a:t> </a:t>
            </a:r>
            <a:br>
              <a:rPr kumimoji="0" lang="en-US" sz="4400" b="1" i="0" u="none" strike="noStrike" kern="0" cap="none" spc="0" normalizeH="0" baseline="0" noProof="0" dirty="0" smtClean="0">
                <a:ln>
                  <a:noFill/>
                </a:ln>
                <a:solidFill>
                  <a:schemeClr val="tx2"/>
                </a:solidFill>
                <a:effectLst/>
                <a:uLnTx/>
                <a:uFillTx/>
                <a:latin typeface="Arial" charset="0"/>
                <a:ea typeface="+mj-ea"/>
                <a:cs typeface="+mj-cs"/>
              </a:rPr>
            </a:br>
            <a:r>
              <a:rPr kumimoji="0" lang="en-US" sz="4400" b="1" i="0" u="none" strike="noStrike" kern="0" cap="none" spc="0" normalizeH="0" baseline="0" noProof="0" dirty="0" smtClean="0">
                <a:ln>
                  <a:noFill/>
                </a:ln>
                <a:solidFill>
                  <a:schemeClr val="tx2"/>
                </a:solidFill>
                <a:effectLst/>
                <a:uLnTx/>
                <a:uFillTx/>
                <a:latin typeface="Arial" charset="0"/>
                <a:ea typeface="+mj-ea"/>
                <a:cs typeface="+mj-cs"/>
              </a:rPr>
              <a:t>WG Closing</a:t>
            </a:r>
            <a:r>
              <a:rPr kumimoji="0" lang="en-US" sz="4400" b="1" i="0" u="none" strike="noStrike" kern="0" cap="none" spc="0" normalizeH="0" noProof="0" dirty="0" smtClean="0">
                <a:ln>
                  <a:noFill/>
                </a:ln>
                <a:solidFill>
                  <a:schemeClr val="tx2"/>
                </a:solidFill>
                <a:effectLst/>
                <a:uLnTx/>
                <a:uFillTx/>
                <a:latin typeface="Arial" charset="0"/>
                <a:ea typeface="+mj-ea"/>
                <a:cs typeface="+mj-cs"/>
              </a:rPr>
              <a:t> </a:t>
            </a:r>
            <a:r>
              <a:rPr kumimoji="0" lang="en-US" sz="4400" b="1" i="0" u="none" strike="noStrike" kern="0" cap="none" spc="0" normalizeH="0" baseline="0" noProof="0" dirty="0" smtClean="0">
                <a:ln>
                  <a:noFill/>
                </a:ln>
                <a:solidFill>
                  <a:schemeClr val="tx2"/>
                </a:solidFill>
                <a:effectLst/>
                <a:uLnTx/>
                <a:uFillTx/>
                <a:latin typeface="Arial" charset="0"/>
                <a:ea typeface="+mj-ea"/>
                <a:cs typeface="+mj-cs"/>
              </a:rPr>
              <a:t>Plenary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609600" y="685800"/>
            <a:ext cx="7772400" cy="762000"/>
          </a:xfrm>
        </p:spPr>
        <p:txBody>
          <a:bodyPr/>
          <a:lstStyle/>
          <a:p>
            <a:r>
              <a:rPr kumimoji="1" lang="en-US" altLang="ja-JP" dirty="0" smtClean="0">
                <a:ea typeface="ＭＳ Ｐゴシック" pitchFamily="50" charset="-128"/>
              </a:rPr>
              <a:t>WG Motion</a:t>
            </a:r>
            <a:endParaRPr kumimoji="1" lang="ja-JP" altLang="en-US" smtClean="0">
              <a:ea typeface="ＭＳ Ｐゴシック" pitchFamily="50" charset="-128"/>
            </a:endParaRPr>
          </a:p>
        </p:txBody>
      </p:sp>
      <p:sp>
        <p:nvSpPr>
          <p:cNvPr id="13315" name="コンテンツ プレースホルダー 2"/>
          <p:cNvSpPr>
            <a:spLocks noGrp="1"/>
          </p:cNvSpPr>
          <p:nvPr>
            <p:ph idx="1"/>
          </p:nvPr>
        </p:nvSpPr>
        <p:spPr>
          <a:xfrm>
            <a:off x="381000" y="1295400"/>
            <a:ext cx="8458200" cy="5105400"/>
          </a:xfrm>
        </p:spPr>
        <p:txBody>
          <a:bodyPr/>
          <a:lstStyle/>
          <a:p>
            <a:pPr>
              <a:tabLst>
                <a:tab pos="1271588" algn="l"/>
              </a:tabLst>
            </a:pPr>
            <a:r>
              <a:rPr lang="en-GB" altLang="ja-JP" dirty="0" smtClean="0">
                <a:ea typeface="PMingLiU" pitchFamily="18" charset="-120"/>
              </a:rPr>
              <a:t>Move to authorize</a:t>
            </a:r>
            <a:r>
              <a:rPr lang="en-US" altLang="ko-KR" dirty="0" smtClean="0">
                <a:ea typeface="Gulim" pitchFamily="34" charset="-127"/>
              </a:rPr>
              <a:t> the P802.21d Sponsor Ballot Resolution Committee (SBRC) to resolve Sponsor Ballot comments and approve the related contributions via teleconferences </a:t>
            </a:r>
            <a:endParaRPr lang="en-GB" altLang="ja-JP" dirty="0" smtClean="0">
              <a:ea typeface="PMingLiU" pitchFamily="18" charset="-120"/>
            </a:endParaRPr>
          </a:p>
          <a:p>
            <a:pPr>
              <a:tabLst>
                <a:tab pos="1271588" algn="l"/>
              </a:tabLst>
            </a:pPr>
            <a:endParaRPr lang="en-US" altLang="ja-JP" sz="2000" dirty="0" smtClean="0">
              <a:ea typeface="PMingLiU" pitchFamily="18" charset="-120"/>
            </a:endParaRPr>
          </a:p>
          <a:p>
            <a:pPr>
              <a:tabLst>
                <a:tab pos="1271588" algn="l"/>
              </a:tabLst>
            </a:pPr>
            <a:r>
              <a:rPr lang="en-US" altLang="ja-JP" sz="2000" dirty="0" smtClean="0">
                <a:ea typeface="PMingLiU" pitchFamily="18" charset="-120"/>
              </a:rPr>
              <a:t>Moved by:  </a:t>
            </a:r>
            <a:r>
              <a:rPr lang="en-US" altLang="ja-JP" sz="2000" dirty="0" smtClean="0">
                <a:solidFill>
                  <a:srgbClr val="000000"/>
                </a:solidFill>
                <a:ea typeface="PMingLiU" pitchFamily="18" charset="-120"/>
              </a:rPr>
              <a:t>  Yoshihiro </a:t>
            </a:r>
            <a:r>
              <a:rPr lang="en-US" altLang="ja-JP" sz="2000" dirty="0" err="1" smtClean="0">
                <a:solidFill>
                  <a:srgbClr val="000000"/>
                </a:solidFill>
                <a:ea typeface="PMingLiU" pitchFamily="18" charset="-120"/>
              </a:rPr>
              <a:t>Ohba</a:t>
            </a:r>
            <a:r>
              <a:rPr lang="en-US" altLang="ja-JP" sz="2000" dirty="0" smtClean="0">
                <a:solidFill>
                  <a:srgbClr val="000000"/>
                </a:solidFill>
                <a:ea typeface="PMingLiU" pitchFamily="18" charset="-120"/>
              </a:rPr>
              <a:t> </a:t>
            </a:r>
            <a:endParaRPr lang="en-US" altLang="ja-JP" sz="1000" dirty="0" smtClean="0">
              <a:ea typeface="ＭＳ Ｐゴシック" pitchFamily="50" charset="-128"/>
            </a:endParaRPr>
          </a:p>
          <a:p>
            <a:pPr>
              <a:tabLst>
                <a:tab pos="1271588" algn="l"/>
              </a:tabLst>
            </a:pPr>
            <a:r>
              <a:rPr lang="en-US" altLang="ja-JP" sz="2000" dirty="0" smtClean="0">
                <a:ea typeface="PMingLiU" pitchFamily="18" charset="-120"/>
              </a:rPr>
              <a:t>Seconded by: </a:t>
            </a:r>
            <a:r>
              <a:rPr lang="en-US" altLang="ja-JP" sz="2000" dirty="0" smtClean="0">
                <a:ea typeface="PMingLiU" pitchFamily="18" charset="-120"/>
              </a:rPr>
              <a:t>Yoshikazu Hanatani </a:t>
            </a:r>
            <a:endParaRPr lang="en-US" altLang="ja-JP" sz="2000" dirty="0" smtClean="0">
              <a:ea typeface="PMingLiU" pitchFamily="18" charset="-120"/>
            </a:endParaRPr>
          </a:p>
          <a:p>
            <a:pPr>
              <a:tabLst>
                <a:tab pos="1271588" algn="l"/>
              </a:tabLst>
            </a:pPr>
            <a:endParaRPr lang="en-US" altLang="zh-HK" sz="2000" dirty="0" smtClean="0">
              <a:ea typeface="PMingLiU" pitchFamily="18" charset="-120"/>
            </a:endParaRPr>
          </a:p>
          <a:p>
            <a:pPr>
              <a:tabLst>
                <a:tab pos="1271588" algn="l"/>
              </a:tabLst>
            </a:pPr>
            <a:r>
              <a:rPr lang="en-US" altLang="zh-HK" sz="2000" dirty="0" smtClean="0">
                <a:ea typeface="PMingLiU" pitchFamily="18" charset="-120"/>
              </a:rPr>
              <a:t>For:  </a:t>
            </a:r>
            <a:r>
              <a:rPr lang="en-US" altLang="zh-HK" sz="2000" dirty="0" smtClean="0">
                <a:ea typeface="PMingLiU" pitchFamily="18" charset="-120"/>
              </a:rPr>
              <a:t>03</a:t>
            </a:r>
            <a:endParaRPr lang="en-US" altLang="zh-HK" sz="1000" dirty="0" smtClean="0">
              <a:ea typeface="PMingLiU" pitchFamily="18" charset="-120"/>
            </a:endParaRPr>
          </a:p>
          <a:p>
            <a:pPr>
              <a:tabLst>
                <a:tab pos="1271588" algn="l"/>
              </a:tabLst>
            </a:pPr>
            <a:r>
              <a:rPr lang="en-US" altLang="zh-HK" sz="2000" dirty="0" smtClean="0">
                <a:ea typeface="PMingLiU" pitchFamily="18" charset="-120"/>
              </a:rPr>
              <a:t>Against: </a:t>
            </a:r>
            <a:r>
              <a:rPr lang="en-US" altLang="zh-HK" sz="2000" dirty="0" smtClean="0">
                <a:ea typeface="PMingLiU" pitchFamily="18" charset="-120"/>
              </a:rPr>
              <a:t>00 </a:t>
            </a:r>
            <a:endParaRPr lang="en-US" altLang="zh-HK" sz="2000" dirty="0" smtClean="0">
              <a:ea typeface="PMingLiU" pitchFamily="18" charset="-120"/>
            </a:endParaRPr>
          </a:p>
          <a:p>
            <a:pPr>
              <a:tabLst>
                <a:tab pos="1271588" algn="l"/>
              </a:tabLst>
            </a:pPr>
            <a:r>
              <a:rPr lang="en-US" altLang="zh-HK" sz="2000" dirty="0" smtClean="0">
                <a:ea typeface="PMingLiU" pitchFamily="18" charset="-120"/>
              </a:rPr>
              <a:t>Abstain</a:t>
            </a:r>
            <a:r>
              <a:rPr lang="en-US" altLang="zh-HK" sz="2000" dirty="0" smtClean="0">
                <a:ea typeface="PMingLiU" pitchFamily="18" charset="-120"/>
              </a:rPr>
              <a:t>: 00  </a:t>
            </a:r>
            <a:endParaRPr lang="en-US" altLang="zh-HK" sz="2000" dirty="0" smtClean="0">
              <a:ea typeface="PMingLiU" pitchFamily="18" charset="-120"/>
            </a:endParaRPr>
          </a:p>
          <a:p>
            <a:pPr>
              <a:tabLst>
                <a:tab pos="1271588" algn="l"/>
              </a:tabLst>
            </a:pPr>
            <a:r>
              <a:rPr lang="en-US" altLang="zh-HK" sz="2400" dirty="0" smtClean="0">
                <a:ea typeface="PMingLiU" pitchFamily="18" charset="-120"/>
              </a:rPr>
              <a:t>Motion </a:t>
            </a:r>
            <a:r>
              <a:rPr lang="en-US" altLang="zh-HK" sz="2400" dirty="0" smtClean="0">
                <a:ea typeface="PMingLiU" pitchFamily="18" charset="-120"/>
              </a:rPr>
              <a:t>passes </a:t>
            </a:r>
            <a:endParaRPr lang="en-US" altLang="zh-HK" sz="2400" dirty="0" smtClean="0">
              <a:ea typeface="PMingLiU" pitchFamily="18" charset="-120"/>
            </a:endParaRPr>
          </a:p>
          <a:p>
            <a:pPr>
              <a:tabLst>
                <a:tab pos="1271588" algn="l"/>
              </a:tabLst>
            </a:pPr>
            <a:endParaRPr kumimoji="1" lang="ja-JP" altLang="en-US" dirty="0" smtClean="0">
              <a:ea typeface="ＭＳ Ｐゴシック" pitchFamily="50" charset="-128"/>
            </a:endParaRPr>
          </a:p>
        </p:txBody>
      </p:sp>
      <p:sp>
        <p:nvSpPr>
          <p:cNvPr id="13317" name="スライド番号プレースホルダー 4"/>
          <p:cNvSpPr>
            <a:spLocks noGrp="1"/>
          </p:cNvSpPr>
          <p:nvPr>
            <p:ph type="sldNum" sz="quarter" idx="11"/>
          </p:nvPr>
        </p:nvSpPr>
        <p:spPr>
          <a:noFill/>
        </p:spPr>
        <p:txBody>
          <a:bodyPr/>
          <a:lstStyle/>
          <a:p>
            <a:fld id="{F556D3A2-3E14-49CD-B1DB-667C431D082C}" type="slidenum">
              <a:rPr lang="en-US" altLang="ja-JP"/>
              <a:pPr/>
              <a:t>10</a:t>
            </a:fld>
            <a:endParaRPr lang="en-US" altLang="ja-JP"/>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381000" y="2514600"/>
            <a:ext cx="8270875" cy="685800"/>
          </a:xfrm>
        </p:spPr>
        <p:txBody>
          <a:bodyPr/>
          <a:lstStyle/>
          <a:p>
            <a:r>
              <a:rPr lang="en-US" altLang="zh-CN" b="1" dirty="0" smtClean="0">
                <a:ea typeface="SimSun" pitchFamily="2" charset="-122"/>
              </a:rPr>
              <a:t>Future Sessions</a:t>
            </a:r>
            <a:endParaRPr lang="zh-CN" altLang="en-US" b="1" dirty="0" smtClean="0">
              <a:ea typeface="SimSun" pitchFamily="2" charset="-122"/>
            </a:endParaRPr>
          </a:p>
        </p:txBody>
      </p:sp>
      <p:sp>
        <p:nvSpPr>
          <p:cNvPr id="8" name="Footer Placeholder 5"/>
          <p:cNvSpPr txBox="1">
            <a:spLocks/>
          </p:cNvSpPr>
          <p:nvPr/>
        </p:nvSpPr>
        <p:spPr>
          <a:xfrm>
            <a:off x="6400800" y="6477000"/>
            <a:ext cx="2133600" cy="228601"/>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Subir Das, Chair, IEEE 802.21</a:t>
            </a:r>
          </a:p>
        </p:txBody>
      </p:sp>
      <p:sp>
        <p:nvSpPr>
          <p:cNvPr id="10" name="Slide Number Placeholder 9"/>
          <p:cNvSpPr>
            <a:spLocks noGrp="1"/>
          </p:cNvSpPr>
          <p:nvPr>
            <p:ph type="sldNum" sz="quarter" idx="12"/>
          </p:nvPr>
        </p:nvSpPr>
        <p:spPr/>
        <p:txBody>
          <a:bodyPr/>
          <a:lstStyle/>
          <a:p>
            <a:pPr>
              <a:defRPr/>
            </a:pPr>
            <a:r>
              <a:rPr lang="en-US" smtClean="0"/>
              <a:t>Slide </a:t>
            </a:r>
            <a:fld id="{55EAE60E-B8AB-4C07-8727-0B4A640A876B}"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2015</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534400" cy="5486400"/>
          </a:xfrm>
        </p:spPr>
        <p:txBody>
          <a:bodyPr/>
          <a:lstStyle/>
          <a:p>
            <a:pPr>
              <a:lnSpc>
                <a:spcPct val="90000"/>
              </a:lnSpc>
            </a:pPr>
            <a:r>
              <a:rPr lang="en-US" sz="2400" b="1" dirty="0" smtClean="0">
                <a:solidFill>
                  <a:srgbClr val="FF0000"/>
                </a:solidFill>
              </a:rPr>
              <a:t>Plenary</a:t>
            </a:r>
            <a:r>
              <a:rPr lang="en-US" sz="2400" b="1" dirty="0" smtClean="0">
                <a:solidFill>
                  <a:srgbClr val="FF0000"/>
                </a:solidFill>
              </a:rPr>
              <a:t>: 8-13 March, 2015,  </a:t>
            </a:r>
            <a:r>
              <a:rPr lang="en-US" sz="2400" b="1" dirty="0" err="1" smtClean="0">
                <a:solidFill>
                  <a:srgbClr val="FF0000"/>
                </a:solidFill>
              </a:rPr>
              <a:t>Estrel</a:t>
            </a:r>
            <a:r>
              <a:rPr lang="en-US" sz="2400" b="1" dirty="0" smtClean="0">
                <a:solidFill>
                  <a:srgbClr val="FF0000"/>
                </a:solidFill>
              </a:rPr>
              <a:t> Convention Center and Hotel, Berlin,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May 10-15, 2015, Hyatt Regency Vancouver </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12-17 July 2015, Hilton Waikoloa Village, Hawaii,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September 13-18, 2015, Asia (</a:t>
            </a:r>
            <a:r>
              <a:rPr lang="en-US" sz="2400" b="1" dirty="0" err="1" smtClean="0">
                <a:solidFill>
                  <a:srgbClr val="0000FF"/>
                </a:solidFill>
              </a:rPr>
              <a:t>Centara</a:t>
            </a:r>
            <a:r>
              <a:rPr lang="en-US" sz="2400" b="1" dirty="0" smtClean="0">
                <a:solidFill>
                  <a:srgbClr val="0000FF"/>
                </a:solidFill>
              </a:rPr>
              <a:t> Bank Central World, Bangkok)</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8-13 Nov 2015, </a:t>
            </a:r>
            <a:r>
              <a:rPr lang="it-IT" sz="2400" b="1" dirty="0" smtClean="0">
                <a:solidFill>
                  <a:srgbClr val="FF0000"/>
                </a:solidFill>
              </a:rPr>
              <a:t>Hyatt Regency Dallas,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March, Plenary Meeting Logistics </a:t>
            </a:r>
          </a:p>
        </p:txBody>
      </p:sp>
      <p:sp>
        <p:nvSpPr>
          <p:cNvPr id="34822" name="Rectangle 3"/>
          <p:cNvSpPr>
            <a:spLocks noGrp="1" noChangeArrowheads="1"/>
          </p:cNvSpPr>
          <p:nvPr>
            <p:ph type="body" idx="1"/>
          </p:nvPr>
        </p:nvSpPr>
        <p:spPr>
          <a:xfrm>
            <a:off x="304800" y="1219200"/>
            <a:ext cx="8610600" cy="5334000"/>
          </a:xfrm>
        </p:spPr>
        <p:txBody>
          <a:bodyPr/>
          <a:lstStyle/>
          <a:p>
            <a:pPr>
              <a:lnSpc>
                <a:spcPct val="90000"/>
              </a:lnSpc>
            </a:pPr>
            <a:r>
              <a:rPr lang="en-US" sz="2000" b="1" dirty="0" smtClean="0"/>
              <a:t>March  8-14 , 2015, </a:t>
            </a:r>
            <a:r>
              <a:rPr lang="en-US" sz="2000" b="1" dirty="0" err="1" smtClean="0"/>
              <a:t>Estrel</a:t>
            </a:r>
            <a:r>
              <a:rPr lang="en-US" sz="2000" b="1" dirty="0" smtClean="0"/>
              <a:t> Convention Center and Hotel, Berlin, Germany</a:t>
            </a:r>
          </a:p>
          <a:p>
            <a:r>
              <a:rPr lang="en-US" sz="2000" b="1" dirty="0" smtClean="0"/>
              <a:t>IEEE 802 GROUP RATE (SINGLE) - EUR 157.00 per Night </a:t>
            </a:r>
            <a:endParaRPr lang="en-US" sz="2000" dirty="0" smtClean="0"/>
          </a:p>
          <a:p>
            <a:r>
              <a:rPr lang="en-US" sz="2000" b="1" dirty="0" smtClean="0"/>
              <a:t>IEEE 802 GROUP RATE (DOUBLE)  </a:t>
            </a:r>
            <a:r>
              <a:rPr lang="en-US" sz="2000" dirty="0" smtClean="0"/>
              <a:t>- </a:t>
            </a:r>
            <a:r>
              <a:rPr lang="en-US" sz="2000" b="1" dirty="0" smtClean="0"/>
              <a:t>EUR 188.00 per Night </a:t>
            </a:r>
            <a:endParaRPr lang="en-US" sz="2000" dirty="0" smtClean="0"/>
          </a:p>
          <a:p>
            <a:pPr lvl="1"/>
            <a:r>
              <a:rPr lang="en-US" sz="1600" dirty="0" smtClean="0"/>
              <a:t>Includes service charges &amp; VAT, </a:t>
            </a:r>
            <a:r>
              <a:rPr lang="en-US" sz="2000" dirty="0" smtClean="0"/>
              <a:t>Basic Internet Access, Full Buffet Breakfast</a:t>
            </a:r>
            <a:endParaRPr lang="en-US" sz="1600" dirty="0" smtClean="0"/>
          </a:p>
          <a:p>
            <a:r>
              <a:rPr lang="en-US" sz="1800" b="1" dirty="0" smtClean="0"/>
              <a:t>IEEE 802 GROUP RATE DEADLINE:  MONDAY, JANUARY 12, 2015 (Germany)</a:t>
            </a:r>
            <a:endParaRPr lang="en-US" sz="1800" dirty="0" smtClean="0"/>
          </a:p>
          <a:p>
            <a:pPr lvl="1"/>
            <a:r>
              <a:rPr lang="en-US" sz="1600" dirty="0" smtClean="0"/>
              <a:t>Cut Off Date is based on Central European Time Zone (UCT +1), </a:t>
            </a:r>
            <a:r>
              <a:rPr lang="en-US" sz="2000" dirty="0" smtClean="0"/>
              <a:t>For example: 5 PM CET is 8 AM PST</a:t>
            </a:r>
            <a:endParaRPr lang="en-US" sz="2000" u="sng" dirty="0" smtClean="0">
              <a:hlinkClick r:id="rId3"/>
            </a:endParaRPr>
          </a:p>
          <a:p>
            <a:r>
              <a:rPr lang="en-US" sz="1800" b="1" dirty="0" smtClean="0"/>
              <a:t>ROOM RATES SUBJECT TO </a:t>
            </a:r>
            <a:r>
              <a:rPr lang="en-US" sz="1800" b="1" dirty="0" smtClean="0"/>
              <a:t>AVAILABILITY </a:t>
            </a:r>
            <a:endParaRPr lang="en-US" sz="1800" dirty="0" smtClean="0"/>
          </a:p>
          <a:p>
            <a:pPr lvl="1"/>
            <a:r>
              <a:rPr lang="en-US" sz="1600" dirty="0" smtClean="0"/>
              <a:t>The Group Rates are subject to the availability of rooms in the IEEE 802 Group Room Block. If the block is sold out before the deadline date, Monday January 12, 2015 IEEE 802 rates may no longer be available</a:t>
            </a:r>
          </a:p>
          <a:p>
            <a:r>
              <a:rPr lang="en-US" sz="1800" b="1" dirty="0" smtClean="0"/>
              <a:t>HOTEL CANCELLATION POLICY</a:t>
            </a:r>
            <a:r>
              <a:rPr lang="en-US" sz="2000" b="1" dirty="0" smtClean="0"/>
              <a:t>	</a:t>
            </a:r>
            <a:endParaRPr lang="en-US" sz="2000" dirty="0" smtClean="0"/>
          </a:p>
          <a:p>
            <a:pPr lvl="1"/>
            <a:r>
              <a:rPr lang="en-US" sz="1600" dirty="0" smtClean="0"/>
              <a:t>Individual guest room reservations can be </a:t>
            </a:r>
            <a:r>
              <a:rPr lang="en-US" sz="1600" b="1" u="sng" dirty="0" smtClean="0"/>
              <a:t>cancelled free of charge until 4 weeks prior to arrival date</a:t>
            </a:r>
            <a:r>
              <a:rPr lang="en-US" sz="1600" dirty="0" smtClean="0"/>
              <a:t>. </a:t>
            </a:r>
            <a:endParaRPr lang="en-US" sz="2000" u="sng" dirty="0" smtClean="0">
              <a:hlinkClick r:id="rId3"/>
            </a:endParaRPr>
          </a:p>
          <a:p>
            <a:r>
              <a:rPr lang="en-US" sz="2000" u="sng" dirty="0" smtClean="0">
                <a:hlinkClick r:id="rId3"/>
              </a:rPr>
              <a:t>https://bookings.ihotelier.com/bookings.jsp?groupID=1223675&amp;hotelID=17417</a:t>
            </a:r>
            <a:r>
              <a:rPr lang="en-US" sz="2000" dirty="0" smtClean="0"/>
              <a:t/>
            </a:r>
            <a:br>
              <a:rPr lang="en-US" sz="2000" dirty="0" smtClean="0"/>
            </a:br>
            <a:endParaRPr lang="en-US" sz="2000" dirty="0" smtClean="0"/>
          </a:p>
          <a:p>
            <a:endParaRPr lang="en-US" sz="2000" dirty="0" smtClean="0"/>
          </a:p>
          <a:p>
            <a:pPr>
              <a:lnSpc>
                <a:spcPct val="90000"/>
              </a:lnSpc>
            </a:pPr>
            <a:endParaRPr lang="en-US" sz="2000" b="1" dirty="0" smtClean="0"/>
          </a:p>
          <a:p>
            <a:pPr>
              <a:lnSpc>
                <a:spcPct val="90000"/>
              </a:lnSpc>
            </a:pPr>
            <a:endParaRPr lang="en-US" sz="2600" dirty="0" smtClean="0">
              <a:latin typeface="Arial" charset="0"/>
              <a:cs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2016</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534400" cy="5486400"/>
          </a:xfrm>
        </p:spPr>
        <p:txBody>
          <a:bodyPr/>
          <a:lstStyle/>
          <a:p>
            <a:pPr>
              <a:lnSpc>
                <a:spcPct val="90000"/>
              </a:lnSpc>
            </a:pPr>
            <a:r>
              <a:rPr lang="en-US" sz="2400" b="1" dirty="0" smtClean="0">
                <a:solidFill>
                  <a:schemeClr val="accent2"/>
                </a:solidFill>
              </a:rPr>
              <a:t>Interim: 11-16 January, 2016, </a:t>
            </a:r>
            <a:r>
              <a:rPr lang="es-ES" sz="2400" b="1" dirty="0" smtClean="0">
                <a:solidFill>
                  <a:schemeClr val="accent2"/>
                </a:solidFill>
              </a:rPr>
              <a:t>Hyatt Regency, Atlanta, GA, USA</a:t>
            </a:r>
          </a:p>
          <a:p>
            <a:pPr lvl="1">
              <a:lnSpc>
                <a:spcPct val="90000"/>
              </a:lnSpc>
            </a:pPr>
            <a:r>
              <a:rPr lang="en-US" sz="1800" dirty="0" smtClean="0">
                <a:solidFill>
                  <a:srgbClr val="FF0000"/>
                </a:solidFill>
              </a:rPr>
              <a:t>Co-located with Wireless groups</a:t>
            </a:r>
            <a:r>
              <a:rPr lang="en-US" sz="1800" b="1" dirty="0" smtClean="0">
                <a:solidFill>
                  <a:srgbClr val="FF0000"/>
                </a:solidFill>
              </a:rPr>
              <a:t> </a:t>
            </a:r>
          </a:p>
          <a:p>
            <a:pPr>
              <a:lnSpc>
                <a:spcPct val="90000"/>
              </a:lnSpc>
            </a:pPr>
            <a:r>
              <a:rPr lang="en-US" sz="2400" b="1" dirty="0" smtClean="0">
                <a:solidFill>
                  <a:srgbClr val="FF0000"/>
                </a:solidFill>
              </a:rPr>
              <a:t>Plenary: 13-18 March, 2016,  Sands Venetian Hotel, Macau, PRC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May 15-20, 2016, Hilton Waikoloa Village, HI, USA  </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24-29 July 2016, Grand Hyatt, San Diego,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err="1">
                <a:solidFill>
                  <a:srgbClr val="0000FF"/>
                </a:solidFill>
              </a:rPr>
              <a:t>Interim:September</a:t>
            </a:r>
            <a:r>
              <a:rPr lang="en-US" sz="2400" b="1" dirty="0">
                <a:solidFill>
                  <a:srgbClr val="0000FF"/>
                </a:solidFill>
              </a:rPr>
              <a:t> 2016 , Europe (TBD)</a:t>
            </a:r>
            <a:endParaRPr lang="en-US" sz="2400" b="1" dirty="0">
              <a:solidFill>
                <a:schemeClr val="accent2"/>
              </a:solidFill>
            </a:endParaRPr>
          </a:p>
          <a:p>
            <a:pPr lvl="1">
              <a:lnSpc>
                <a:spcPct val="90000"/>
              </a:lnSpc>
            </a:pPr>
            <a:r>
              <a:rPr lang="en-US" sz="2000" dirty="0">
                <a:solidFill>
                  <a:srgbClr val="0000FF"/>
                </a:solidFill>
              </a:rPr>
              <a:t>Co-located with  all 802 wireless groups </a:t>
            </a:r>
            <a:endParaRPr lang="en-US" sz="2000" dirty="0">
              <a:solidFill>
                <a:srgbClr val="FF0000"/>
              </a:solidFill>
            </a:endParaRPr>
          </a:p>
          <a:p>
            <a:pPr>
              <a:lnSpc>
                <a:spcPct val="90000"/>
              </a:lnSpc>
            </a:pPr>
            <a:r>
              <a:rPr lang="en-US" sz="2400" b="1" dirty="0" smtClean="0">
                <a:solidFill>
                  <a:srgbClr val="0000FF"/>
                </a:solidFill>
              </a:rPr>
              <a:t> </a:t>
            </a:r>
            <a:r>
              <a:rPr lang="en-US" sz="2400" b="1" dirty="0" smtClean="0">
                <a:solidFill>
                  <a:srgbClr val="FF0000"/>
                </a:solidFill>
              </a:rPr>
              <a:t>Plenary</a:t>
            </a:r>
            <a:r>
              <a:rPr lang="en-US" sz="2400" b="1" dirty="0" smtClean="0">
                <a:solidFill>
                  <a:srgbClr val="FF0000"/>
                </a:solidFill>
              </a:rPr>
              <a:t>: 6-11 Nov 2016, Grand </a:t>
            </a:r>
            <a:r>
              <a:rPr lang="it-IT" sz="2400" b="1" dirty="0" smtClean="0">
                <a:solidFill>
                  <a:srgbClr val="FF0000"/>
                </a:solidFill>
              </a:rPr>
              <a:t>Hyatt, San Antonio,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609600" y="609600"/>
            <a:ext cx="7772400" cy="914400"/>
          </a:xfrm>
        </p:spPr>
        <p:txBody>
          <a:bodyPr/>
          <a:lstStyle/>
          <a:p>
            <a:r>
              <a:rPr lang="en-US" altLang="zh-CN" sz="3200" b="1" dirty="0" smtClean="0">
                <a:ea typeface="SimSun" pitchFamily="2" charset="-122"/>
              </a:rPr>
              <a:t>Meeting Updates</a:t>
            </a:r>
            <a:endParaRPr lang="zh-CN" altLang="en-US" sz="3200" b="1" dirty="0" smtClean="0">
              <a:ea typeface="SimSun" pitchFamily="2" charset="-122"/>
            </a:endParaRPr>
          </a:p>
        </p:txBody>
      </p:sp>
      <p:sp>
        <p:nvSpPr>
          <p:cNvPr id="4100" name="Rectangle 3"/>
          <p:cNvSpPr>
            <a:spLocks noGrp="1" noChangeArrowheads="1"/>
          </p:cNvSpPr>
          <p:nvPr>
            <p:ph type="body" idx="1"/>
          </p:nvPr>
        </p:nvSpPr>
        <p:spPr>
          <a:xfrm>
            <a:off x="381000" y="1524000"/>
            <a:ext cx="8470900" cy="4191000"/>
          </a:xfrm>
        </p:spPr>
        <p:txBody>
          <a:bodyPr/>
          <a:lstStyle/>
          <a:p>
            <a:r>
              <a:rPr lang="en-US" sz="2800" dirty="0" smtClean="0">
                <a:latin typeface="Arial" charset="0"/>
              </a:rPr>
              <a:t>Task Groups Update</a:t>
            </a:r>
          </a:p>
          <a:p>
            <a:r>
              <a:rPr lang="en-US" sz="2800" dirty="0" smtClean="0">
                <a:latin typeface="Arial" charset="0"/>
              </a:rPr>
              <a:t>Liaison Report</a:t>
            </a:r>
          </a:p>
          <a:p>
            <a:r>
              <a:rPr lang="en-US" sz="2800" dirty="0" smtClean="0">
                <a:latin typeface="Arial" charset="0"/>
              </a:rPr>
              <a:t>Teleconferences </a:t>
            </a:r>
          </a:p>
          <a:p>
            <a:r>
              <a:rPr lang="en-US" sz="2800" dirty="0" smtClean="0">
                <a:latin typeface="Arial" charset="0"/>
              </a:rPr>
              <a:t>Future Locations</a:t>
            </a:r>
          </a:p>
        </p:txBody>
      </p:sp>
      <p:sp>
        <p:nvSpPr>
          <p:cNvPr id="10" name="Footer Placeholder 6"/>
          <p:cNvSpPr txBox="1">
            <a:spLocks/>
          </p:cNvSpPr>
          <p:nvPr/>
        </p:nvSpPr>
        <p:spPr>
          <a:xfrm>
            <a:off x="6400800" y="6477000"/>
            <a:ext cx="2133600" cy="228601"/>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Subir Das, Chair, IEEE 802.21</a:t>
            </a:r>
          </a:p>
        </p:txBody>
      </p:sp>
      <p:sp>
        <p:nvSpPr>
          <p:cNvPr id="7" name="Slide Number Placeholder 6"/>
          <p:cNvSpPr>
            <a:spLocks noGrp="1"/>
          </p:cNvSpPr>
          <p:nvPr>
            <p:ph type="sldNum" sz="quarter" idx="11"/>
          </p:nvPr>
        </p:nvSpPr>
        <p:spPr>
          <a:xfrm>
            <a:off x="4191000" y="6477000"/>
            <a:ext cx="577850" cy="184150"/>
          </a:xfrm>
        </p:spPr>
        <p:txBody>
          <a:bodyPr/>
          <a:lstStyle/>
          <a:p>
            <a:pPr>
              <a:defRPr/>
            </a:pPr>
            <a:r>
              <a:rPr lang="en-US" dirty="0" smtClean="0"/>
              <a:t>Slide </a:t>
            </a:r>
            <a:fld id="{D048621D-5B88-454B-8BF8-1A14712DC776}"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381000" y="609600"/>
            <a:ext cx="8270875" cy="901700"/>
          </a:xfrm>
        </p:spPr>
        <p:txBody>
          <a:bodyPr/>
          <a:lstStyle/>
          <a:p>
            <a:r>
              <a:rPr lang="en-US" sz="3600" dirty="0" smtClean="0"/>
              <a:t>TG Reports</a:t>
            </a:r>
            <a:r>
              <a:rPr lang="en-US" dirty="0" smtClean="0"/>
              <a:t/>
            </a:r>
            <a:br>
              <a:rPr lang="en-US" dirty="0" smtClean="0"/>
            </a:br>
            <a:endParaRPr lang="en-US" sz="1800" dirty="0" smtClean="0"/>
          </a:p>
        </p:txBody>
      </p:sp>
      <p:sp>
        <p:nvSpPr>
          <p:cNvPr id="5124" name="Rectangle 3"/>
          <p:cNvSpPr>
            <a:spLocks noGrp="1" noChangeArrowheads="1"/>
          </p:cNvSpPr>
          <p:nvPr>
            <p:ph type="body" idx="1"/>
          </p:nvPr>
        </p:nvSpPr>
        <p:spPr>
          <a:xfrm>
            <a:off x="304800" y="1371600"/>
            <a:ext cx="8569325" cy="4572000"/>
          </a:xfrm>
        </p:spPr>
        <p:txBody>
          <a:bodyPr/>
          <a:lstStyle/>
          <a:p>
            <a:r>
              <a:rPr lang="en-US" sz="2400" dirty="0" smtClean="0"/>
              <a:t>802.21d  Multicast Management Task </a:t>
            </a:r>
            <a:r>
              <a:rPr lang="en-US" sz="2400" dirty="0" smtClean="0"/>
              <a:t>Group</a:t>
            </a:r>
          </a:p>
          <a:p>
            <a:pPr lvl="1"/>
            <a:r>
              <a:rPr lang="en-US" sz="2000" dirty="0"/>
              <a:t>https://mentor.ieee.org/802.21/dcn/15/21-15-0012-00-MuGM-tgd-january-closing-report.ppt</a:t>
            </a:r>
            <a:endParaRPr lang="en-US" sz="2000" dirty="0" smtClean="0"/>
          </a:p>
          <a:p>
            <a:pPr marL="457200" lvl="1" indent="0">
              <a:buNone/>
            </a:pPr>
            <a:endParaRPr lang="en-US" sz="1600" dirty="0" smtClean="0"/>
          </a:p>
          <a:p>
            <a:r>
              <a:rPr lang="en-US" sz="2200" dirty="0" smtClean="0"/>
              <a:t>802.21m: Revision  Task Group</a:t>
            </a:r>
          </a:p>
          <a:p>
            <a:pPr lvl="1"/>
            <a:r>
              <a:rPr lang="en-US" sz="1400" dirty="0" smtClean="0"/>
              <a:t>None </a:t>
            </a:r>
            <a:endParaRPr lang="en-US" sz="1400" dirty="0" smtClean="0"/>
          </a:p>
          <a:p>
            <a:pPr lvl="1">
              <a:buNone/>
            </a:pPr>
            <a:endParaRPr lang="en-US" sz="1800" dirty="0" smtClean="0"/>
          </a:p>
          <a:p>
            <a:r>
              <a:rPr lang="en-US" sz="2200" dirty="0" smtClean="0"/>
              <a:t>802.21.1: Media Independent Services and use cases Task </a:t>
            </a:r>
            <a:r>
              <a:rPr lang="en-US" sz="2200" dirty="0" smtClean="0"/>
              <a:t>Group</a:t>
            </a:r>
          </a:p>
          <a:p>
            <a:pPr lvl="1"/>
            <a:r>
              <a:rPr lang="en-US" sz="1800" dirty="0"/>
              <a:t>https://mentor.ieee.org/802.21/dcn/15/21-15-0011-00-SAUC-sauc-closing-report.pptx</a:t>
            </a:r>
          </a:p>
          <a:p>
            <a:pPr lvl="1"/>
            <a:endParaRPr lang="en-US" sz="1800" dirty="0" smtClean="0"/>
          </a:p>
          <a:p>
            <a:pPr lvl="1"/>
            <a:endParaRPr lang="en-US" sz="1800" dirty="0" smtClean="0"/>
          </a:p>
          <a:p>
            <a:pPr lvl="1"/>
            <a:endParaRPr lang="en-US" sz="1800" dirty="0" smtClean="0"/>
          </a:p>
          <a:p>
            <a:pPr lvl="1">
              <a:buNone/>
            </a:pPr>
            <a:endParaRPr lang="en-US" sz="1800" dirty="0" smtClean="0"/>
          </a:p>
          <a:p>
            <a:pPr lvl="1"/>
            <a:endParaRPr lang="en-US" sz="1800" dirty="0" smtClean="0"/>
          </a:p>
          <a:p>
            <a:pPr lvl="1">
              <a:buNone/>
            </a:pPr>
            <a:endParaRPr lang="en-US" sz="1800" dirty="0" smtClean="0"/>
          </a:p>
          <a:p>
            <a:pPr lvl="1"/>
            <a:endParaRPr lang="en-US" sz="1800" dirty="0" smtClean="0"/>
          </a:p>
          <a:p>
            <a:pPr lvl="1">
              <a:buNone/>
            </a:pPr>
            <a:endParaRPr lang="en-US" sz="1800" dirty="0" smtClean="0"/>
          </a:p>
          <a:p>
            <a:pPr lvl="1"/>
            <a:endParaRPr lang="en-US" sz="1800" dirty="0" smtClean="0"/>
          </a:p>
          <a:p>
            <a:pPr>
              <a:buNone/>
            </a:pPr>
            <a:r>
              <a:rPr lang="en-US" sz="2200" dirty="0" smtClean="0"/>
              <a:t>	</a:t>
            </a:r>
          </a:p>
          <a:p>
            <a:pPr lvl="1">
              <a:buNone/>
            </a:pPr>
            <a:endParaRPr lang="en-US" sz="1800" dirty="0" smtClean="0"/>
          </a:p>
        </p:txBody>
      </p:sp>
      <p:sp>
        <p:nvSpPr>
          <p:cNvPr id="10" name="Footer Placeholder 6"/>
          <p:cNvSpPr txBox="1">
            <a:spLocks/>
          </p:cNvSpPr>
          <p:nvPr/>
        </p:nvSpPr>
        <p:spPr>
          <a:xfrm>
            <a:off x="6400800" y="6477000"/>
            <a:ext cx="2133600" cy="228601"/>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Subir Das, Chair, IEEE 802.21</a:t>
            </a:r>
          </a:p>
        </p:txBody>
      </p:sp>
      <p:sp>
        <p:nvSpPr>
          <p:cNvPr id="7" name="Slide Number Placeholder 6"/>
          <p:cNvSpPr>
            <a:spLocks noGrp="1"/>
          </p:cNvSpPr>
          <p:nvPr>
            <p:ph type="sldNum" sz="quarter" idx="11"/>
          </p:nvPr>
        </p:nvSpPr>
        <p:spPr>
          <a:xfrm>
            <a:off x="4114800" y="6477000"/>
            <a:ext cx="577850" cy="184150"/>
          </a:xfrm>
        </p:spPr>
        <p:txBody>
          <a:bodyPr/>
          <a:lstStyle/>
          <a:p>
            <a:pPr>
              <a:defRPr/>
            </a:pPr>
            <a:r>
              <a:rPr lang="en-US" dirty="0" smtClean="0"/>
              <a:t>Slide </a:t>
            </a:r>
            <a:fld id="{D048621D-5B88-454B-8BF8-1A14712DC776}"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381000" y="609600"/>
            <a:ext cx="8270875" cy="901700"/>
          </a:xfrm>
        </p:spPr>
        <p:txBody>
          <a:bodyPr/>
          <a:lstStyle/>
          <a:p>
            <a:r>
              <a:rPr lang="en-US" sz="3600" dirty="0" smtClean="0"/>
              <a:t>Liaison  Reports</a:t>
            </a:r>
            <a:r>
              <a:rPr lang="en-US" dirty="0" smtClean="0"/>
              <a:t/>
            </a:r>
            <a:br>
              <a:rPr lang="en-US" dirty="0" smtClean="0"/>
            </a:br>
            <a:endParaRPr lang="en-US" sz="1800" dirty="0" smtClean="0"/>
          </a:p>
        </p:txBody>
      </p:sp>
      <p:sp>
        <p:nvSpPr>
          <p:cNvPr id="5124" name="Rectangle 3"/>
          <p:cNvSpPr>
            <a:spLocks noGrp="1" noChangeArrowheads="1"/>
          </p:cNvSpPr>
          <p:nvPr>
            <p:ph type="body" idx="1"/>
          </p:nvPr>
        </p:nvSpPr>
        <p:spPr>
          <a:xfrm>
            <a:off x="304800" y="1371600"/>
            <a:ext cx="8569325" cy="4572000"/>
          </a:xfrm>
        </p:spPr>
        <p:txBody>
          <a:bodyPr/>
          <a:lstStyle/>
          <a:p>
            <a:r>
              <a:rPr lang="en-US" sz="2400" dirty="0" smtClean="0"/>
              <a:t>802.11 report</a:t>
            </a:r>
          </a:p>
          <a:p>
            <a:pPr lvl="1"/>
            <a:r>
              <a:rPr lang="en-US" sz="1600">
                <a:hlinkClick r:id="rId2"/>
              </a:rPr>
              <a:t>https</a:t>
            </a:r>
            <a:r>
              <a:rPr lang="en-US" sz="1600">
                <a:hlinkClick r:id="rId2"/>
              </a:rPr>
              <a:t>://</a:t>
            </a:r>
            <a:r>
              <a:rPr lang="en-US" sz="1600" smtClean="0">
                <a:hlinkClick r:id="rId2"/>
              </a:rPr>
              <a:t>mentor.ieee.org/802.21/dcn/15/21-15-0014-00-0000-802-11-report-for-2015-01.ppt</a:t>
            </a:r>
            <a:endParaRPr lang="en-US" sz="1600" smtClean="0"/>
          </a:p>
          <a:p>
            <a:pPr marL="457200" lvl="1" indent="0">
              <a:buNone/>
            </a:pPr>
            <a:endParaRPr lang="en-US" sz="1600" dirty="0" smtClean="0"/>
          </a:p>
          <a:p>
            <a:pPr marL="457200" lvl="1" indent="0">
              <a:buNone/>
            </a:pPr>
            <a:endParaRPr lang="en-US" sz="1600" dirty="0" smtClean="0"/>
          </a:p>
          <a:p>
            <a:r>
              <a:rPr lang="en-US" sz="2200" dirty="0" smtClean="0"/>
              <a:t>IETF</a:t>
            </a:r>
          </a:p>
          <a:p>
            <a:pPr lvl="1"/>
            <a:r>
              <a:rPr lang="en-US" sz="2000" dirty="0" smtClean="0"/>
              <a:t>None </a:t>
            </a:r>
            <a:endParaRPr lang="en-US" sz="1800" dirty="0" smtClean="0"/>
          </a:p>
          <a:p>
            <a:pPr lvl="1">
              <a:buNone/>
            </a:pPr>
            <a:endParaRPr lang="en-US" sz="1800" dirty="0" smtClean="0"/>
          </a:p>
          <a:p>
            <a:pPr lvl="1"/>
            <a:endParaRPr lang="en-US" sz="1800" dirty="0" smtClean="0"/>
          </a:p>
          <a:p>
            <a:pPr lvl="1">
              <a:buNone/>
            </a:pPr>
            <a:endParaRPr lang="en-US" sz="1800" dirty="0" smtClean="0"/>
          </a:p>
          <a:p>
            <a:pPr lvl="1"/>
            <a:endParaRPr lang="en-US" sz="1800" dirty="0" smtClean="0"/>
          </a:p>
          <a:p>
            <a:pPr lvl="1">
              <a:buNone/>
            </a:pPr>
            <a:endParaRPr lang="en-US" sz="1800" dirty="0" smtClean="0"/>
          </a:p>
          <a:p>
            <a:pPr lvl="1"/>
            <a:endParaRPr lang="en-US" sz="1800" dirty="0" smtClean="0"/>
          </a:p>
          <a:p>
            <a:pPr>
              <a:buNone/>
            </a:pPr>
            <a:r>
              <a:rPr lang="en-US" sz="2200" dirty="0" smtClean="0"/>
              <a:t>	</a:t>
            </a:r>
          </a:p>
          <a:p>
            <a:pPr lvl="1">
              <a:buNone/>
            </a:pPr>
            <a:endParaRPr lang="en-US" sz="1800" dirty="0" smtClean="0"/>
          </a:p>
        </p:txBody>
      </p:sp>
      <p:sp>
        <p:nvSpPr>
          <p:cNvPr id="10" name="Footer Placeholder 6"/>
          <p:cNvSpPr txBox="1">
            <a:spLocks/>
          </p:cNvSpPr>
          <p:nvPr/>
        </p:nvSpPr>
        <p:spPr>
          <a:xfrm>
            <a:off x="6400800" y="6477000"/>
            <a:ext cx="2133600" cy="228601"/>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Subir Das, Chair, IEEE 802.21</a:t>
            </a:r>
          </a:p>
        </p:txBody>
      </p:sp>
      <p:sp>
        <p:nvSpPr>
          <p:cNvPr id="7" name="Slide Number Placeholder 6"/>
          <p:cNvSpPr>
            <a:spLocks noGrp="1"/>
          </p:cNvSpPr>
          <p:nvPr>
            <p:ph type="sldNum" sz="quarter" idx="11"/>
          </p:nvPr>
        </p:nvSpPr>
        <p:spPr>
          <a:xfrm>
            <a:off x="4114800" y="6477000"/>
            <a:ext cx="577850" cy="184150"/>
          </a:xfrm>
        </p:spPr>
        <p:txBody>
          <a:bodyPr/>
          <a:lstStyle/>
          <a:p>
            <a:pPr>
              <a:defRPr/>
            </a:pPr>
            <a:r>
              <a:rPr lang="en-US" dirty="0" smtClean="0"/>
              <a:t>Slide </a:t>
            </a:r>
            <a:fld id="{D048621D-5B88-454B-8BF8-1A14712DC776}"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57200" y="609600"/>
            <a:ext cx="8270875" cy="576262"/>
          </a:xfrm>
        </p:spPr>
        <p:txBody>
          <a:bodyPr/>
          <a:lstStyle/>
          <a:p>
            <a:r>
              <a:rPr lang="en-US" sz="3200" b="1" dirty="0" smtClean="0"/>
              <a:t>Teleconferences</a:t>
            </a:r>
            <a:r>
              <a:rPr lang="en-US" sz="3200" dirty="0" smtClean="0"/>
              <a:t>	</a:t>
            </a:r>
            <a:endParaRPr lang="en-US" sz="1600" dirty="0" smtClean="0"/>
          </a:p>
        </p:txBody>
      </p:sp>
      <p:sp>
        <p:nvSpPr>
          <p:cNvPr id="7172" name="Rectangle 3"/>
          <p:cNvSpPr>
            <a:spLocks noGrp="1" noChangeArrowheads="1"/>
          </p:cNvSpPr>
          <p:nvPr>
            <p:ph type="body" idx="1"/>
          </p:nvPr>
        </p:nvSpPr>
        <p:spPr>
          <a:xfrm>
            <a:off x="457200" y="1371600"/>
            <a:ext cx="8299450" cy="4800600"/>
          </a:xfrm>
        </p:spPr>
        <p:txBody>
          <a:bodyPr/>
          <a:lstStyle/>
          <a:p>
            <a:pPr>
              <a:buNone/>
            </a:pPr>
            <a:endParaRPr lang="en-US" sz="2000" dirty="0" smtClean="0"/>
          </a:p>
          <a:p>
            <a:r>
              <a:rPr lang="en-US" sz="2400" dirty="0" smtClean="0"/>
              <a:t>802.21d Teleconferences:</a:t>
            </a:r>
          </a:p>
          <a:p>
            <a:pPr marL="750888" lvl="1"/>
            <a:r>
              <a:rPr lang="en-US" sz="2000" dirty="0"/>
              <a:t>January 23 (Friday), 2015, 8am-10am Eastern Time </a:t>
            </a:r>
            <a:r>
              <a:rPr lang="en-US" sz="2000" dirty="0" smtClean="0"/>
              <a:t>(Tentative) </a:t>
            </a:r>
            <a:endParaRPr lang="en-US" sz="2000" dirty="0"/>
          </a:p>
          <a:p>
            <a:pPr marL="750888" lvl="1"/>
            <a:r>
              <a:rPr lang="en-US" sz="2000" dirty="0"/>
              <a:t>February 27 (Friday),  2015, 8am-10am Eastern </a:t>
            </a:r>
            <a:r>
              <a:rPr lang="en-US" sz="2000" dirty="0" smtClean="0"/>
              <a:t>Time (Tentative)</a:t>
            </a:r>
          </a:p>
          <a:p>
            <a:pPr marL="465138" lvl="1" indent="0">
              <a:buNone/>
            </a:pPr>
            <a:endParaRPr lang="en-US" sz="2000" dirty="0" smtClean="0"/>
          </a:p>
          <a:p>
            <a:r>
              <a:rPr lang="en-US" sz="2400" dirty="0" smtClean="0"/>
              <a:t>802.21m Teleconference:</a:t>
            </a:r>
          </a:p>
          <a:p>
            <a:pPr lvl="1"/>
            <a:r>
              <a:rPr lang="en-US" sz="2000" dirty="0" smtClean="0"/>
              <a:t> </a:t>
            </a:r>
            <a:r>
              <a:rPr lang="en-US" sz="2000" dirty="0" smtClean="0"/>
              <a:t>None</a:t>
            </a:r>
          </a:p>
          <a:p>
            <a:pPr lvl="1"/>
            <a:endParaRPr lang="en-US" sz="2400" dirty="0" smtClean="0"/>
          </a:p>
          <a:p>
            <a:r>
              <a:rPr lang="en-US" sz="2400" dirty="0" smtClean="0"/>
              <a:t>802.21.1 Teleconference:</a:t>
            </a:r>
          </a:p>
          <a:p>
            <a:pPr lvl="1"/>
            <a:r>
              <a:rPr lang="en-US" sz="2000" dirty="0" smtClean="0"/>
              <a:t>February 16 (Monday), 2015,  </a:t>
            </a:r>
            <a:r>
              <a:rPr lang="en-US" sz="2000" dirty="0" smtClean="0"/>
              <a:t>8-10 am EST (Tentative</a:t>
            </a:r>
            <a:r>
              <a:rPr lang="en-US" sz="2000" dirty="0" smtClean="0"/>
              <a:t>)</a:t>
            </a:r>
          </a:p>
          <a:p>
            <a:pPr lvl="1"/>
            <a:r>
              <a:rPr lang="en-US" sz="2000" dirty="0"/>
              <a:t>March 02 (</a:t>
            </a:r>
            <a:r>
              <a:rPr lang="en-US" sz="2000" dirty="0" smtClean="0"/>
              <a:t>Monday), </a:t>
            </a:r>
            <a:r>
              <a:rPr lang="en-US" sz="2000" dirty="0"/>
              <a:t>2015, 8:00-10:00 am EST, USA (Tentative)</a:t>
            </a:r>
          </a:p>
          <a:p>
            <a:pPr lvl="1"/>
            <a:endParaRPr lang="en-US" sz="2000" dirty="0"/>
          </a:p>
          <a:p>
            <a:pPr lvl="1"/>
            <a:endParaRPr lang="en-US" sz="2000" dirty="0" smtClean="0"/>
          </a:p>
          <a:p>
            <a:pPr lvl="1">
              <a:buNone/>
            </a:pPr>
            <a:endParaRPr lang="en-US" sz="2000" dirty="0" smtClean="0"/>
          </a:p>
          <a:p>
            <a:pPr lvl="1">
              <a:buNone/>
            </a:pPr>
            <a:endParaRPr lang="en-US" sz="2000" dirty="0" smtClean="0"/>
          </a:p>
          <a:p>
            <a:pPr lvl="1">
              <a:buNone/>
            </a:pPr>
            <a:endParaRPr lang="en-US" sz="2000" dirty="0" smtClean="0"/>
          </a:p>
          <a:p>
            <a:pPr lvl="1"/>
            <a:endParaRPr lang="en-US" sz="2000" dirty="0" smtClean="0"/>
          </a:p>
          <a:p>
            <a:pPr lvl="1"/>
            <a:endParaRPr lang="en-US" sz="2000" dirty="0" smtClean="0">
              <a:solidFill>
                <a:srgbClr val="990099"/>
              </a:solidFill>
            </a:endParaRPr>
          </a:p>
        </p:txBody>
      </p:sp>
      <p:sp>
        <p:nvSpPr>
          <p:cNvPr id="10" name="Footer Placeholder 6"/>
          <p:cNvSpPr txBox="1">
            <a:spLocks/>
          </p:cNvSpPr>
          <p:nvPr/>
        </p:nvSpPr>
        <p:spPr>
          <a:xfrm>
            <a:off x="6477000" y="6477000"/>
            <a:ext cx="2133600" cy="228601"/>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Subir Das, Chair, IEEE 802.21</a:t>
            </a:r>
          </a:p>
        </p:txBody>
      </p:sp>
      <p:sp>
        <p:nvSpPr>
          <p:cNvPr id="11" name="Slide Number Placeholder 10"/>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422275" y="2959100"/>
            <a:ext cx="8270875" cy="685800"/>
          </a:xfrm>
        </p:spPr>
        <p:txBody>
          <a:bodyPr/>
          <a:lstStyle/>
          <a:p>
            <a:r>
              <a:rPr kumimoji="1" lang="en-US" altLang="ja-JP" smtClean="0">
                <a:ea typeface="ＭＳ Ｐゴシック" pitchFamily="50" charset="-128"/>
              </a:rPr>
              <a:t>WG Motion</a:t>
            </a:r>
            <a:endParaRPr kumimoji="1" lang="ja-JP" altLang="en-US" smtClean="0">
              <a:ea typeface="ＭＳ Ｐゴシック" pitchFamily="50" charset="-128"/>
            </a:endParaRPr>
          </a:p>
        </p:txBody>
      </p:sp>
      <p:sp>
        <p:nvSpPr>
          <p:cNvPr id="12292" name="スライド番号プレースホルダー 4"/>
          <p:cNvSpPr>
            <a:spLocks noGrp="1"/>
          </p:cNvSpPr>
          <p:nvPr>
            <p:ph type="sldNum" sz="quarter" idx="11"/>
          </p:nvPr>
        </p:nvSpPr>
        <p:spPr>
          <a:noFill/>
        </p:spPr>
        <p:txBody>
          <a:bodyPr/>
          <a:lstStyle/>
          <a:p>
            <a:fld id="{323B1504-506B-44AB-8932-30F38D54C876}" type="slidenum">
              <a:rPr lang="en-US" altLang="ja-JP"/>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609600" y="762000"/>
            <a:ext cx="7772400" cy="609600"/>
          </a:xfrm>
        </p:spPr>
        <p:txBody>
          <a:bodyPr/>
          <a:lstStyle/>
          <a:p>
            <a:r>
              <a:rPr kumimoji="1" lang="en-US" altLang="ja-JP" dirty="0" smtClean="0">
                <a:ea typeface="MS PGothic" pitchFamily="34" charset="-128"/>
              </a:rPr>
              <a:t>WG Motion</a:t>
            </a:r>
            <a:endParaRPr kumimoji="1" lang="ja-JP" altLang="en-US" smtClean="0">
              <a:ea typeface="MS PGothic" pitchFamily="34" charset="-128"/>
            </a:endParaRPr>
          </a:p>
        </p:txBody>
      </p:sp>
      <p:sp>
        <p:nvSpPr>
          <p:cNvPr id="12291" name="コンテンツ プレースホルダー 2"/>
          <p:cNvSpPr>
            <a:spLocks noGrp="1"/>
          </p:cNvSpPr>
          <p:nvPr>
            <p:ph idx="1"/>
          </p:nvPr>
        </p:nvSpPr>
        <p:spPr>
          <a:xfrm>
            <a:off x="533400" y="1524000"/>
            <a:ext cx="8382000" cy="5105400"/>
          </a:xfrm>
        </p:spPr>
        <p:txBody>
          <a:bodyPr/>
          <a:lstStyle/>
          <a:p>
            <a:pPr>
              <a:tabLst>
                <a:tab pos="1271588" algn="l"/>
              </a:tabLst>
            </a:pPr>
            <a:r>
              <a:rPr lang="en-GB" altLang="ja-JP" sz="2800" dirty="0" smtClean="0">
                <a:ea typeface="PMingLiU" pitchFamily="18" charset="-120"/>
              </a:rPr>
              <a:t>Move to authorize</a:t>
            </a:r>
            <a:r>
              <a:rPr lang="en-US" altLang="ko-KR" sz="2800" dirty="0" smtClean="0">
                <a:ea typeface="굴림" pitchFamily="34" charset="-127"/>
              </a:rPr>
              <a:t> the P802.21d  Editor to accept the resolution described in DCN </a:t>
            </a:r>
            <a:r>
              <a:rPr lang="en-US" altLang="ko-KR" sz="2800" dirty="0" smtClean="0">
                <a:ea typeface="굴림" pitchFamily="34" charset="-127"/>
              </a:rPr>
              <a:t>21-14-0185-02 </a:t>
            </a:r>
            <a:r>
              <a:rPr lang="en-US" altLang="ko-KR" sz="2800" dirty="0" smtClean="0">
                <a:ea typeface="굴림" pitchFamily="34" charset="-127"/>
              </a:rPr>
              <a:t>and produce </a:t>
            </a:r>
            <a:r>
              <a:rPr lang="en-US" altLang="ko-KR" sz="2800" dirty="0" smtClean="0">
                <a:ea typeface="굴림" pitchFamily="34" charset="-127"/>
              </a:rPr>
              <a:t>P802</a:t>
            </a:r>
            <a:r>
              <a:rPr lang="en-US" altLang="zh-CN" sz="2800" dirty="0" smtClean="0">
                <a:ea typeface="SimSun" pitchFamily="2" charset="-122"/>
              </a:rPr>
              <a:t>.21d/D08</a:t>
            </a:r>
            <a:endParaRPr lang="en-GB" altLang="ja-JP" sz="2800" dirty="0" smtClean="0">
              <a:ea typeface="PMingLiU" pitchFamily="18" charset="-120"/>
            </a:endParaRPr>
          </a:p>
          <a:p>
            <a:pPr>
              <a:tabLst>
                <a:tab pos="1271588" algn="l"/>
              </a:tabLst>
            </a:pPr>
            <a:endParaRPr kumimoji="1" lang="en-US" altLang="ja-JP" sz="2800" dirty="0" smtClean="0">
              <a:ea typeface="MS PGothic" pitchFamily="34" charset="-128"/>
            </a:endParaRPr>
          </a:p>
          <a:p>
            <a:pPr>
              <a:tabLst>
                <a:tab pos="1271588" algn="l"/>
              </a:tabLst>
            </a:pPr>
            <a:r>
              <a:rPr kumimoji="1" lang="en-US" altLang="ja-JP" sz="2400" dirty="0" smtClean="0">
                <a:ea typeface="MS PGothic" pitchFamily="34" charset="-128"/>
              </a:rPr>
              <a:t>Moved by: Yoshihiro Ohba</a:t>
            </a:r>
          </a:p>
          <a:p>
            <a:pPr>
              <a:tabLst>
                <a:tab pos="1271588" algn="l"/>
              </a:tabLst>
            </a:pPr>
            <a:r>
              <a:rPr kumimoji="1" lang="en-US" altLang="ja-JP" sz="2400" dirty="0" smtClean="0">
                <a:ea typeface="MS PGothic" pitchFamily="34" charset="-128"/>
              </a:rPr>
              <a:t>Seconded by: </a:t>
            </a:r>
            <a:r>
              <a:rPr kumimoji="1" lang="en-US" altLang="ja-JP" sz="2400" dirty="0" smtClean="0">
                <a:ea typeface="MS PGothic" pitchFamily="34" charset="-128"/>
              </a:rPr>
              <a:t>Yoshikazu Hanatani </a:t>
            </a:r>
            <a:endParaRPr kumimoji="1" lang="en-US" altLang="ja-JP" sz="2400" dirty="0" smtClean="0">
              <a:ea typeface="MS PGothic" pitchFamily="34" charset="-128"/>
            </a:endParaRPr>
          </a:p>
          <a:p>
            <a:pPr>
              <a:buNone/>
              <a:tabLst>
                <a:tab pos="1271588" algn="l"/>
              </a:tabLst>
            </a:pPr>
            <a:endParaRPr kumimoji="1" lang="en-US" altLang="ja-JP" sz="2800" dirty="0" smtClean="0">
              <a:ea typeface="MS PGothic" pitchFamily="34" charset="-128"/>
            </a:endParaRPr>
          </a:p>
          <a:p>
            <a:pPr>
              <a:tabLst>
                <a:tab pos="1271588" algn="l"/>
              </a:tabLst>
            </a:pPr>
            <a:r>
              <a:rPr kumimoji="1" lang="en-US" altLang="ja-JP" sz="2400" dirty="0" smtClean="0">
                <a:ea typeface="MS PGothic" pitchFamily="34" charset="-128"/>
              </a:rPr>
              <a:t>Yes: </a:t>
            </a:r>
            <a:r>
              <a:rPr kumimoji="1" lang="en-US" altLang="ja-JP" sz="2400" dirty="0" smtClean="0">
                <a:ea typeface="MS PGothic" pitchFamily="34" charset="-128"/>
              </a:rPr>
              <a:t>03</a:t>
            </a:r>
            <a:endParaRPr kumimoji="1" lang="en-US" altLang="ja-JP" sz="2400" dirty="0" smtClean="0">
              <a:ea typeface="MS PGothic" pitchFamily="34" charset="-128"/>
            </a:endParaRPr>
          </a:p>
          <a:p>
            <a:pPr>
              <a:tabLst>
                <a:tab pos="1271588" algn="l"/>
              </a:tabLst>
            </a:pPr>
            <a:r>
              <a:rPr kumimoji="1" lang="en-US" altLang="ja-JP" sz="2400" dirty="0" smtClean="0">
                <a:ea typeface="MS PGothic" pitchFamily="34" charset="-128"/>
              </a:rPr>
              <a:t>No: </a:t>
            </a:r>
            <a:r>
              <a:rPr kumimoji="1" lang="en-US" altLang="ja-JP" sz="2400" dirty="0" smtClean="0">
                <a:ea typeface="MS PGothic" pitchFamily="34" charset="-128"/>
              </a:rPr>
              <a:t>00</a:t>
            </a:r>
            <a:endParaRPr kumimoji="1" lang="en-US" altLang="ja-JP" sz="2400" dirty="0" smtClean="0">
              <a:ea typeface="MS PGothic" pitchFamily="34" charset="-128"/>
            </a:endParaRPr>
          </a:p>
          <a:p>
            <a:pPr>
              <a:tabLst>
                <a:tab pos="1271588" algn="l"/>
              </a:tabLst>
            </a:pPr>
            <a:r>
              <a:rPr kumimoji="1" lang="en-US" altLang="ja-JP" sz="2400" dirty="0" smtClean="0">
                <a:ea typeface="MS PGothic" pitchFamily="34" charset="-128"/>
              </a:rPr>
              <a:t>Abstain: </a:t>
            </a:r>
            <a:r>
              <a:rPr kumimoji="1" lang="en-US" altLang="ja-JP" sz="2400" dirty="0" smtClean="0">
                <a:ea typeface="MS PGothic" pitchFamily="34" charset="-128"/>
              </a:rPr>
              <a:t>00</a:t>
            </a:r>
            <a:endParaRPr kumimoji="1" lang="en-US" altLang="ja-JP" sz="2400" dirty="0" smtClean="0">
              <a:ea typeface="MS PGothic" pitchFamily="34" charset="-128"/>
            </a:endParaRPr>
          </a:p>
          <a:p>
            <a:pPr>
              <a:tabLst>
                <a:tab pos="1271588" algn="l"/>
              </a:tabLst>
            </a:pPr>
            <a:r>
              <a:rPr kumimoji="1" lang="en-US" altLang="ja-JP" sz="2400" dirty="0" smtClean="0">
                <a:ea typeface="MS PGothic" pitchFamily="34" charset="-128"/>
              </a:rPr>
              <a:t>Result: </a:t>
            </a:r>
            <a:r>
              <a:rPr kumimoji="1" lang="en-US" altLang="ja-JP" sz="2400" dirty="0" smtClean="0">
                <a:ea typeface="MS PGothic" pitchFamily="34" charset="-128"/>
              </a:rPr>
              <a:t>Motion Passes </a:t>
            </a:r>
            <a:endParaRPr kumimoji="1" lang="ja-JP" altLang="en-US" sz="2800" dirty="0" smtClean="0">
              <a:ea typeface="MS PGothic" pitchFamily="34" charset="-128"/>
            </a:endParaRPr>
          </a:p>
        </p:txBody>
      </p:sp>
      <p:sp>
        <p:nvSpPr>
          <p:cNvPr id="12293" name="スライド番号プレースホルダー 4"/>
          <p:cNvSpPr>
            <a:spLocks noGrp="1"/>
          </p:cNvSpPr>
          <p:nvPr>
            <p:ph type="sldNum" sz="quarter" idx="11"/>
          </p:nvPr>
        </p:nvSpPr>
        <p:spPr>
          <a:noFill/>
        </p:spPr>
        <p:txBody>
          <a:bodyPr/>
          <a:lstStyle/>
          <a:p>
            <a:fld id="{3FE78BD2-A7C0-40F8-8B94-FC6AB62EF622}" type="slidenum">
              <a:rPr lang="en-US" altLang="ja-JP"/>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533400" y="609600"/>
            <a:ext cx="7772400" cy="1066800"/>
          </a:xfrm>
        </p:spPr>
        <p:txBody>
          <a:bodyPr/>
          <a:lstStyle/>
          <a:p>
            <a:r>
              <a:rPr kumimoji="1" lang="en-US" altLang="ja-JP" dirty="0" smtClean="0">
                <a:ea typeface="MS PGothic" pitchFamily="34" charset="-128"/>
              </a:rPr>
              <a:t>WG Motion</a:t>
            </a:r>
            <a:endParaRPr kumimoji="1" lang="ja-JP" altLang="en-US" smtClean="0">
              <a:ea typeface="MS PGothic" pitchFamily="34" charset="-128"/>
            </a:endParaRPr>
          </a:p>
        </p:txBody>
      </p:sp>
      <p:sp>
        <p:nvSpPr>
          <p:cNvPr id="13315" name="コンテンツ プレースホルダー 2"/>
          <p:cNvSpPr>
            <a:spLocks noGrp="1"/>
          </p:cNvSpPr>
          <p:nvPr>
            <p:ph idx="1"/>
          </p:nvPr>
        </p:nvSpPr>
        <p:spPr>
          <a:xfrm>
            <a:off x="609600" y="1447800"/>
            <a:ext cx="8153400" cy="4876800"/>
          </a:xfrm>
        </p:spPr>
        <p:txBody>
          <a:bodyPr/>
          <a:lstStyle/>
          <a:p>
            <a:pPr>
              <a:tabLst>
                <a:tab pos="1271588" algn="l"/>
              </a:tabLst>
            </a:pPr>
            <a:r>
              <a:rPr lang="en-GB" altLang="ja-JP" sz="2800" dirty="0" smtClean="0">
                <a:ea typeface="PMingLiU" pitchFamily="18" charset="-120"/>
              </a:rPr>
              <a:t>Move to authorize</a:t>
            </a:r>
            <a:r>
              <a:rPr lang="en-US" altLang="ko-KR" sz="2800" dirty="0" smtClean="0">
                <a:ea typeface="굴림" pitchFamily="34" charset="-127"/>
              </a:rPr>
              <a:t> the P802.21 WG Chair to initiate a Sponsor Ballot </a:t>
            </a:r>
            <a:r>
              <a:rPr lang="en-US" altLang="ko-KR" sz="2800" dirty="0" smtClean="0">
                <a:ea typeface="굴림" pitchFamily="34" charset="-127"/>
              </a:rPr>
              <a:t>re-circulation </a:t>
            </a:r>
            <a:r>
              <a:rPr lang="en-US" altLang="ko-KR" sz="2800" dirty="0" smtClean="0">
                <a:ea typeface="굴림" pitchFamily="34" charset="-127"/>
              </a:rPr>
              <a:t>for </a:t>
            </a:r>
            <a:r>
              <a:rPr lang="en-US" altLang="ko-KR" sz="2800" dirty="0" smtClean="0">
                <a:ea typeface="굴림" pitchFamily="34" charset="-127"/>
              </a:rPr>
              <a:t>P802.21d/D08</a:t>
            </a:r>
            <a:endParaRPr lang="en-GB" altLang="ja-JP" sz="2800" dirty="0" smtClean="0">
              <a:ea typeface="PMingLiU" pitchFamily="18" charset="-120"/>
            </a:endParaRPr>
          </a:p>
          <a:p>
            <a:pPr>
              <a:tabLst>
                <a:tab pos="1271588" algn="l"/>
              </a:tabLst>
            </a:pPr>
            <a:endParaRPr kumimoji="1" lang="en-US" altLang="ja-JP" sz="2800" dirty="0" smtClean="0">
              <a:ea typeface="MS PGothic" pitchFamily="34" charset="-128"/>
            </a:endParaRPr>
          </a:p>
          <a:p>
            <a:pPr>
              <a:tabLst>
                <a:tab pos="1271588" algn="l"/>
              </a:tabLst>
            </a:pPr>
            <a:r>
              <a:rPr kumimoji="1" lang="en-US" altLang="ja-JP" sz="2800" dirty="0" smtClean="0">
                <a:ea typeface="MS PGothic" pitchFamily="34" charset="-128"/>
              </a:rPr>
              <a:t>Moved by: Yoshihiro Ohba</a:t>
            </a:r>
          </a:p>
          <a:p>
            <a:pPr>
              <a:tabLst>
                <a:tab pos="1271588" algn="l"/>
              </a:tabLst>
            </a:pPr>
            <a:r>
              <a:rPr kumimoji="1" lang="en-US" altLang="ja-JP" sz="2800" dirty="0" smtClean="0">
                <a:ea typeface="MS PGothic" pitchFamily="34" charset="-128"/>
              </a:rPr>
              <a:t>Seconded by: </a:t>
            </a:r>
            <a:r>
              <a:rPr kumimoji="1" lang="en-US" altLang="ja-JP" sz="2800" dirty="0" smtClean="0">
                <a:ea typeface="MS PGothic" pitchFamily="34" charset="-128"/>
              </a:rPr>
              <a:t> Yoshikazu Hanatani</a:t>
            </a:r>
            <a:endParaRPr kumimoji="1" lang="en-US" altLang="ja-JP" sz="2800" dirty="0" smtClean="0">
              <a:ea typeface="MS PGothic" pitchFamily="34" charset="-128"/>
            </a:endParaRPr>
          </a:p>
          <a:p>
            <a:pPr>
              <a:tabLst>
                <a:tab pos="1271588" algn="l"/>
              </a:tabLst>
            </a:pPr>
            <a:endParaRPr kumimoji="1" lang="en-US" altLang="ja-JP" sz="2800" dirty="0" smtClean="0">
              <a:ea typeface="MS PGothic" pitchFamily="34" charset="-128"/>
            </a:endParaRPr>
          </a:p>
          <a:p>
            <a:pPr>
              <a:tabLst>
                <a:tab pos="1271588" algn="l"/>
              </a:tabLst>
            </a:pPr>
            <a:r>
              <a:rPr kumimoji="1" lang="en-US" altLang="ja-JP" sz="2400" dirty="0" smtClean="0">
                <a:ea typeface="MS PGothic" pitchFamily="34" charset="-128"/>
              </a:rPr>
              <a:t>Yes: </a:t>
            </a:r>
            <a:r>
              <a:rPr kumimoji="1" lang="en-US" altLang="ja-JP" sz="2400" dirty="0" smtClean="0">
                <a:ea typeface="MS PGothic" pitchFamily="34" charset="-128"/>
              </a:rPr>
              <a:t>03	</a:t>
            </a:r>
            <a:endParaRPr kumimoji="1" lang="en-US" altLang="ja-JP" sz="2400" dirty="0" smtClean="0">
              <a:ea typeface="MS PGothic" pitchFamily="34" charset="-128"/>
            </a:endParaRPr>
          </a:p>
          <a:p>
            <a:pPr>
              <a:tabLst>
                <a:tab pos="1271588" algn="l"/>
              </a:tabLst>
            </a:pPr>
            <a:r>
              <a:rPr kumimoji="1" lang="en-US" altLang="ja-JP" sz="2400" dirty="0" smtClean="0">
                <a:ea typeface="MS PGothic" pitchFamily="34" charset="-128"/>
              </a:rPr>
              <a:t>No: </a:t>
            </a:r>
            <a:r>
              <a:rPr kumimoji="1" lang="en-US" altLang="ja-JP" sz="2400" dirty="0" smtClean="0">
                <a:ea typeface="MS PGothic" pitchFamily="34" charset="-128"/>
              </a:rPr>
              <a:t>00</a:t>
            </a:r>
            <a:endParaRPr kumimoji="1" lang="en-US" altLang="ja-JP" sz="2400" dirty="0" smtClean="0">
              <a:ea typeface="MS PGothic" pitchFamily="34" charset="-128"/>
            </a:endParaRPr>
          </a:p>
          <a:p>
            <a:pPr>
              <a:tabLst>
                <a:tab pos="1271588" algn="l"/>
              </a:tabLst>
            </a:pPr>
            <a:r>
              <a:rPr kumimoji="1" lang="en-US" altLang="ja-JP" sz="2400" dirty="0" smtClean="0">
                <a:ea typeface="MS PGothic" pitchFamily="34" charset="-128"/>
              </a:rPr>
              <a:t>Abstain: </a:t>
            </a:r>
            <a:r>
              <a:rPr kumimoji="1" lang="en-US" altLang="ja-JP" sz="2400" dirty="0" smtClean="0">
                <a:ea typeface="MS PGothic" pitchFamily="34" charset="-128"/>
              </a:rPr>
              <a:t>00</a:t>
            </a:r>
            <a:endParaRPr kumimoji="1" lang="en-US" altLang="ja-JP" sz="2400" dirty="0" smtClean="0">
              <a:ea typeface="MS PGothic" pitchFamily="34" charset="-128"/>
            </a:endParaRPr>
          </a:p>
          <a:p>
            <a:pPr>
              <a:tabLst>
                <a:tab pos="1271588" algn="l"/>
              </a:tabLst>
            </a:pPr>
            <a:r>
              <a:rPr kumimoji="1" lang="en-US" altLang="ja-JP" sz="2400" dirty="0" smtClean="0">
                <a:ea typeface="MS PGothic" pitchFamily="34" charset="-128"/>
              </a:rPr>
              <a:t>Result</a:t>
            </a:r>
            <a:r>
              <a:rPr kumimoji="1" lang="en-US" altLang="ja-JP" sz="2800" dirty="0" smtClean="0">
                <a:ea typeface="MS PGothic" pitchFamily="34" charset="-128"/>
              </a:rPr>
              <a:t>: Motion </a:t>
            </a:r>
            <a:r>
              <a:rPr kumimoji="1" lang="en-US" altLang="ja-JP" sz="2800" dirty="0" smtClean="0">
                <a:ea typeface="MS PGothic" pitchFamily="34" charset="-128"/>
              </a:rPr>
              <a:t>passes  </a:t>
            </a:r>
            <a:endParaRPr kumimoji="1" lang="ja-JP" altLang="en-US" sz="2800" dirty="0" smtClean="0">
              <a:ea typeface="MS PGothic" pitchFamily="34" charset="-128"/>
            </a:endParaRPr>
          </a:p>
        </p:txBody>
      </p:sp>
      <p:sp>
        <p:nvSpPr>
          <p:cNvPr id="13317" name="スライド番号プレースホルダー 4"/>
          <p:cNvSpPr>
            <a:spLocks noGrp="1"/>
          </p:cNvSpPr>
          <p:nvPr>
            <p:ph type="sldNum" sz="quarter" idx="11"/>
          </p:nvPr>
        </p:nvSpPr>
        <p:spPr>
          <a:noFill/>
        </p:spPr>
        <p:txBody>
          <a:bodyPr/>
          <a:lstStyle/>
          <a:p>
            <a:fld id="{F16819A3-005B-41F4-BE54-271F3E85B9A6}" type="slidenum">
              <a:rPr lang="en-US" altLang="ja-JP"/>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r>
              <a:rPr kumimoji="1" lang="en-US" altLang="ja-JP" sz="3600" dirty="0" smtClean="0">
                <a:ea typeface="MS PGothic" pitchFamily="34" charset="-128"/>
              </a:rPr>
              <a:t>Sponsor Ballot Resolution Committee</a:t>
            </a:r>
            <a:endParaRPr kumimoji="1" lang="ja-JP" altLang="en-US" sz="3600" smtClean="0">
              <a:ea typeface="MS PGothic" pitchFamily="34" charset="-128"/>
            </a:endParaRPr>
          </a:p>
        </p:txBody>
      </p:sp>
      <p:sp>
        <p:nvSpPr>
          <p:cNvPr id="16387" name="コンテンツ プレースホルダー 2"/>
          <p:cNvSpPr>
            <a:spLocks noGrp="1"/>
          </p:cNvSpPr>
          <p:nvPr>
            <p:ph idx="1"/>
          </p:nvPr>
        </p:nvSpPr>
        <p:spPr>
          <a:xfrm>
            <a:off x="304800" y="1752600"/>
            <a:ext cx="8458200" cy="4648200"/>
          </a:xfrm>
        </p:spPr>
        <p:txBody>
          <a:bodyPr/>
          <a:lstStyle/>
          <a:p>
            <a:r>
              <a:rPr kumimoji="1" lang="en-US" altLang="ja-JP" sz="2800" dirty="0" smtClean="0">
                <a:ea typeface="MS PGothic" pitchFamily="34" charset="-128"/>
              </a:rPr>
              <a:t>In order to continue to resolve remaining comments over teleconferences, Sponsor Ballot Resolution Committee (BRC) is needed</a:t>
            </a:r>
          </a:p>
          <a:p>
            <a:r>
              <a:rPr kumimoji="1" lang="en-US" altLang="ja-JP" sz="2400" dirty="0" smtClean="0">
                <a:ea typeface="MS PGothic" pitchFamily="34" charset="-128"/>
              </a:rPr>
              <a:t>SBRC members: </a:t>
            </a:r>
          </a:p>
          <a:p>
            <a:pPr lvl="1"/>
            <a:r>
              <a:rPr kumimoji="1" lang="en-US" altLang="ja-JP" sz="2000" dirty="0" smtClean="0">
                <a:ea typeface="MS PGothic" pitchFamily="34" charset="-128"/>
              </a:rPr>
              <a:t>Antonio de la Oliva</a:t>
            </a:r>
          </a:p>
          <a:p>
            <a:pPr lvl="1"/>
            <a:r>
              <a:rPr kumimoji="1" lang="en-US" altLang="ja-JP" sz="2000" dirty="0" smtClean="0">
                <a:ea typeface="MS PGothic" pitchFamily="34" charset="-128"/>
              </a:rPr>
              <a:t>Toru Kambayashi</a:t>
            </a:r>
          </a:p>
          <a:p>
            <a:pPr lvl="1"/>
            <a:r>
              <a:rPr kumimoji="1" lang="en-US" altLang="ja-JP" sz="2000" dirty="0" smtClean="0">
                <a:ea typeface="MS PGothic" pitchFamily="34" charset="-128"/>
              </a:rPr>
              <a:t>Yoshikazu </a:t>
            </a:r>
            <a:r>
              <a:rPr kumimoji="1" lang="en-US" altLang="ja-JP" sz="2000" dirty="0" err="1" smtClean="0">
                <a:ea typeface="MS PGothic" pitchFamily="34" charset="-128"/>
              </a:rPr>
              <a:t>Hanatani</a:t>
            </a:r>
            <a:endParaRPr kumimoji="1" lang="en-US" altLang="ja-JP" sz="2000" dirty="0" smtClean="0">
              <a:ea typeface="MS PGothic" pitchFamily="34" charset="-128"/>
            </a:endParaRPr>
          </a:p>
          <a:p>
            <a:pPr lvl="1"/>
            <a:r>
              <a:rPr kumimoji="1" lang="en-US" altLang="ja-JP" sz="2000" dirty="0" smtClean="0">
                <a:ea typeface="MS PGothic" pitchFamily="34" charset="-128"/>
              </a:rPr>
              <a:t>Lily Chen</a:t>
            </a:r>
          </a:p>
          <a:p>
            <a:pPr lvl="1"/>
            <a:r>
              <a:rPr kumimoji="1" lang="en-US" altLang="ja-JP" sz="2000" dirty="0" smtClean="0">
                <a:ea typeface="MS PGothic" pitchFamily="34" charset="-128"/>
              </a:rPr>
              <a:t>Karen Randall</a:t>
            </a:r>
          </a:p>
          <a:p>
            <a:pPr lvl="1"/>
            <a:r>
              <a:rPr kumimoji="1" lang="en-US" altLang="ja-JP" sz="2000" dirty="0" smtClean="0">
                <a:ea typeface="MS PGothic" pitchFamily="34" charset="-128"/>
              </a:rPr>
              <a:t>Subir Das</a:t>
            </a:r>
          </a:p>
          <a:p>
            <a:pPr lvl="1"/>
            <a:r>
              <a:rPr kumimoji="1" lang="en-US" altLang="ja-JP" sz="2000" dirty="0" smtClean="0">
                <a:ea typeface="MS PGothic" pitchFamily="34" charset="-128"/>
              </a:rPr>
              <a:t>Yoshihiro Ohba</a:t>
            </a:r>
          </a:p>
        </p:txBody>
      </p:sp>
      <p:sp>
        <p:nvSpPr>
          <p:cNvPr id="16389" name="スライド番号プレースホルダー 4"/>
          <p:cNvSpPr>
            <a:spLocks noGrp="1"/>
          </p:cNvSpPr>
          <p:nvPr>
            <p:ph type="sldNum" sz="quarter" idx="11"/>
          </p:nvPr>
        </p:nvSpPr>
        <p:spPr>
          <a:noFill/>
        </p:spPr>
        <p:txBody>
          <a:bodyPr/>
          <a:lstStyle/>
          <a:p>
            <a:fld id="{C6333A6A-C842-41A6-890E-76BE7B3BA9BB}" type="slidenum">
              <a:rPr lang="en-US" altLang="ja-JP"/>
              <a:pPr/>
              <a:t>9</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58101</TotalTime>
  <Words>673</Words>
  <Application>Microsoft Office PowerPoint</Application>
  <PresentationFormat>On-screen Show (4:3)</PresentationFormat>
  <Paragraphs>181</Paragraphs>
  <Slides>14</Slides>
  <Notes>6</Notes>
  <HiddenSlides>0</HiddenSlides>
  <MMClips>0</MMClips>
  <ScaleCrop>false</ScaleCrop>
  <HeadingPairs>
    <vt:vector size="6" baseType="variant">
      <vt:variant>
        <vt:lpstr>Fonts Used</vt:lpstr>
      </vt:variant>
      <vt:variant>
        <vt:i4>11</vt:i4>
      </vt:variant>
      <vt:variant>
        <vt:lpstr>Theme</vt:lpstr>
      </vt:variant>
      <vt:variant>
        <vt:i4>6</vt:i4>
      </vt:variant>
      <vt:variant>
        <vt:lpstr>Slide Titles</vt:lpstr>
      </vt:variant>
      <vt:variant>
        <vt:i4>14</vt:i4>
      </vt:variant>
    </vt:vector>
  </HeadingPairs>
  <TitlesOfParts>
    <vt:vector size="31" baseType="lpstr">
      <vt:lpstr>Gulim</vt:lpstr>
      <vt:lpstr>Gulim</vt:lpstr>
      <vt:lpstr>ＭＳ Ｐゴシック</vt:lpstr>
      <vt:lpstr>ＭＳ Ｐゴシック</vt:lpstr>
      <vt:lpstr>PMingLiU</vt:lpstr>
      <vt:lpstr>SimSun</vt:lpstr>
      <vt:lpstr>Arial</vt:lpstr>
      <vt:lpstr>Calibri</vt:lpstr>
      <vt:lpstr>Rotis Sans Serif for Nokia</vt:lpstr>
      <vt:lpstr>Times</vt:lpstr>
      <vt:lpstr>Times New Roman</vt:lpstr>
      <vt:lpstr>802.11PowerPointTemplate-Landscape</vt:lpstr>
      <vt:lpstr>1_Custom Design</vt:lpstr>
      <vt:lpstr>2_Custom Design</vt:lpstr>
      <vt:lpstr>3_Custom Design</vt:lpstr>
      <vt:lpstr>Custom Design</vt:lpstr>
      <vt:lpstr>blank presentation</vt:lpstr>
      <vt:lpstr>PowerPoint Presentation</vt:lpstr>
      <vt:lpstr>Meeting Updates</vt:lpstr>
      <vt:lpstr>TG Reports </vt:lpstr>
      <vt:lpstr>Liaison  Reports </vt:lpstr>
      <vt:lpstr>Teleconferences </vt:lpstr>
      <vt:lpstr>WG Motion</vt:lpstr>
      <vt:lpstr>WG Motion</vt:lpstr>
      <vt:lpstr>WG Motion</vt:lpstr>
      <vt:lpstr>Sponsor Ballot Resolution Committee</vt:lpstr>
      <vt:lpstr>WG Motion</vt:lpstr>
      <vt:lpstr>Future Sessions</vt:lpstr>
      <vt:lpstr>Future Sessions – 2015 </vt:lpstr>
      <vt:lpstr>March, Plenary Meeting Logistics </vt:lpstr>
      <vt:lpstr>Future Sessions – 2016 </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Das, Subir</cp:lastModifiedBy>
  <cp:revision>749</cp:revision>
  <cp:lastPrinted>1998-02-10T13:28:06Z</cp:lastPrinted>
  <dcterms:created xsi:type="dcterms:W3CDTF">2002-07-08T22:03:28Z</dcterms:created>
  <dcterms:modified xsi:type="dcterms:W3CDTF">2015-01-16T10:25:10Z</dcterms:modified>
</cp:coreProperties>
</file>