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3.xml" ContentType="application/vnd.openxmlformats-officedocument.theme+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4.xml" ContentType="application/vnd.openxmlformats-officedocument.theme+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theme/theme5.xml" ContentType="application/vnd.openxmlformats-officedocument.theme+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3">
  <p:sldMasterIdLst>
    <p:sldMasterId id="2147483648" r:id="rId1"/>
    <p:sldMasterId id="2147483866" r:id="rId2"/>
    <p:sldMasterId id="2147483878" r:id="rId3"/>
    <p:sldMasterId id="2147483890" r:id="rId4"/>
    <p:sldMasterId id="2147483734" r:id="rId5"/>
    <p:sldMasterId id="2147483902" r:id="rId6"/>
  </p:sldMasterIdLst>
  <p:notesMasterIdLst>
    <p:notesMasterId r:id="rId21"/>
  </p:notesMasterIdLst>
  <p:handoutMasterIdLst>
    <p:handoutMasterId r:id="rId22"/>
  </p:handoutMasterIdLst>
  <p:sldIdLst>
    <p:sldId id="413" r:id="rId7"/>
    <p:sldId id="425" r:id="rId8"/>
    <p:sldId id="426" r:id="rId9"/>
    <p:sldId id="497" r:id="rId10"/>
    <p:sldId id="428" r:id="rId11"/>
    <p:sldId id="489" r:id="rId12"/>
    <p:sldId id="494" r:id="rId13"/>
    <p:sldId id="495" r:id="rId14"/>
    <p:sldId id="496" r:id="rId15"/>
    <p:sldId id="486" r:id="rId16"/>
    <p:sldId id="429" r:id="rId17"/>
    <p:sldId id="490" r:id="rId18"/>
    <p:sldId id="492" r:id="rId19"/>
    <p:sldId id="493"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0C0C0"/>
    <a:srgbClr val="00CC99"/>
    <a:srgbClr val="66CCFF"/>
    <a:srgbClr val="66FF66"/>
    <a:srgbClr val="66FF99"/>
    <a:srgbClr val="FFBBBB"/>
    <a:srgbClr val="FF8D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77" autoAdjust="0"/>
    <p:restoredTop sz="86522" autoAdjust="0"/>
  </p:normalViewPr>
  <p:slideViewPr>
    <p:cSldViewPr>
      <p:cViewPr varScale="1">
        <p:scale>
          <a:sx n="92" d="100"/>
          <a:sy n="92" d="100"/>
        </p:scale>
        <p:origin x="1908" y="90"/>
      </p:cViewPr>
      <p:guideLst>
        <p:guide orient="horz" pos="2160"/>
        <p:guide pos="2880"/>
      </p:guideLst>
    </p:cSldViewPr>
  </p:slideViewPr>
  <p:outlineViewPr>
    <p:cViewPr>
      <p:scale>
        <a:sx n="33" d="100"/>
        <a:sy n="33" d="100"/>
      </p:scale>
      <p:origin x="252" y="0"/>
    </p:cViewPr>
    <p:sldLst>
      <p:sld r:id="rId1" collapse="1"/>
    </p:sldLst>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9" d="100"/>
          <a:sy n="69" d="100"/>
        </p:scale>
        <p:origin x="3246" y="7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3075" name="Rectangle 3"/>
          <p:cNvSpPr>
            <a:spLocks noGrp="1" noChangeArrowheads="1"/>
          </p:cNvSpPr>
          <p:nvPr>
            <p:ph type="dt" sz="quarter" idx="1"/>
          </p:nvPr>
        </p:nvSpPr>
        <p:spPr bwMode="auto">
          <a:xfrm>
            <a:off x="695325" y="174625"/>
            <a:ext cx="1431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XX, XXXX</a:t>
            </a:r>
          </a:p>
        </p:txBody>
      </p:sp>
      <p:sp>
        <p:nvSpPr>
          <p:cNvPr id="3076" name="Rectangle 4"/>
          <p:cNvSpPr>
            <a:spLocks noGrp="1" noChangeArrowheads="1"/>
          </p:cNvSpPr>
          <p:nvPr>
            <p:ph type="ftr" sz="quarter" idx="2"/>
          </p:nvPr>
        </p:nvSpPr>
        <p:spPr bwMode="auto">
          <a:xfrm>
            <a:off x="5853113" y="8982075"/>
            <a:ext cx="46513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XXXX, His Company</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442440B-091D-401F-885A-37C149E1FFD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0942747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9400" y="8985250"/>
            <a:ext cx="92233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XXXX, His Company</a:t>
            </a: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2" name="Slide Image Placeholder 11"/>
          <p:cNvSpPr>
            <a:spLocks noGrp="1" noRot="1" noChangeAspect="1"/>
          </p:cNvSpPr>
          <p:nvPr>
            <p:ph type="sldImg" idx="2"/>
          </p:nvPr>
        </p:nvSpPr>
        <p:spPr>
          <a:xfrm>
            <a:off x="1146175" y="695325"/>
            <a:ext cx="4641850" cy="3481388"/>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14346238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bwMode="auto">
          <a:xfrm>
            <a:off x="1154113" y="701675"/>
            <a:ext cx="4625975" cy="3468688"/>
          </a:xfrm>
          <a:prstGeom prst="rect">
            <a:avLst/>
          </a:prstGeom>
          <a:noFill/>
          <a:ln>
            <a:miter lim="800000"/>
            <a:headEnd/>
            <a:tailEnd/>
          </a:ln>
        </p:spPr>
      </p:sp>
      <p:sp>
        <p:nvSpPr>
          <p:cNvPr id="38915" name="Notes Placeholder 2"/>
          <p:cNvSpPr>
            <a:spLocks noGrp="1"/>
          </p:cNvSpPr>
          <p:nvPr>
            <p:ph type="body" idx="1"/>
          </p:nvPr>
        </p:nvSpPr>
        <p:spPr>
          <a:noFill/>
          <a:ln/>
        </p:spPr>
        <p:txBody>
          <a:bodyPr/>
          <a:lstStyle/>
          <a:p>
            <a:endParaRPr lang="en-US" smtClean="0"/>
          </a:p>
        </p:txBody>
      </p:sp>
      <p:sp>
        <p:nvSpPr>
          <p:cNvPr id="38916" name="Header Placeholder 3"/>
          <p:cNvSpPr>
            <a:spLocks noGrp="1"/>
          </p:cNvSpPr>
          <p:nvPr>
            <p:ph type="hdr" sz="quarter"/>
          </p:nvPr>
        </p:nvSpPr>
        <p:spPr>
          <a:noFill/>
        </p:spPr>
        <p:txBody>
          <a:bodyPr/>
          <a:lstStyle/>
          <a:p>
            <a:r>
              <a:rPr lang="en-US" smtClean="0"/>
              <a:t>doc.: IEEE 802.21-02/xxxr0</a:t>
            </a:r>
          </a:p>
        </p:txBody>
      </p:sp>
      <p:sp>
        <p:nvSpPr>
          <p:cNvPr id="38917" name="Date Placeholder 4"/>
          <p:cNvSpPr>
            <a:spLocks noGrp="1"/>
          </p:cNvSpPr>
          <p:nvPr>
            <p:ph type="dt" sz="quarter" idx="1"/>
          </p:nvPr>
        </p:nvSpPr>
        <p:spPr>
          <a:xfrm>
            <a:off x="3927475" y="0"/>
            <a:ext cx="3005138" cy="463550"/>
          </a:xfrm>
          <a:prstGeom prst="rect">
            <a:avLst/>
          </a:prstGeom>
          <a:noFill/>
        </p:spPr>
        <p:txBody>
          <a:bodyPr/>
          <a:lstStyle/>
          <a:p>
            <a:r>
              <a:rPr lang="en-US" smtClean="0"/>
              <a:t>Month 20xx</a:t>
            </a:r>
          </a:p>
        </p:txBody>
      </p:sp>
      <p:sp>
        <p:nvSpPr>
          <p:cNvPr id="38918" name="Footer Placeholder 5"/>
          <p:cNvSpPr>
            <a:spLocks noGrp="1"/>
          </p:cNvSpPr>
          <p:nvPr>
            <p:ph type="ftr" sz="quarter" idx="4"/>
          </p:nvPr>
        </p:nvSpPr>
        <p:spPr>
          <a:noFill/>
        </p:spPr>
        <p:txBody>
          <a:bodyPr/>
          <a:lstStyle/>
          <a:p>
            <a:pPr lvl="4"/>
            <a:r>
              <a:rPr lang="en-US" smtClean="0"/>
              <a:t>XXXX, His Company</a:t>
            </a:r>
          </a:p>
        </p:txBody>
      </p:sp>
      <p:sp>
        <p:nvSpPr>
          <p:cNvPr id="38919" name="Slide Number Placeholder 6"/>
          <p:cNvSpPr>
            <a:spLocks noGrp="1"/>
          </p:cNvSpPr>
          <p:nvPr>
            <p:ph type="sldNum" sz="quarter" idx="5"/>
          </p:nvPr>
        </p:nvSpPr>
        <p:spPr>
          <a:xfrm>
            <a:off x="3927475" y="8815388"/>
            <a:ext cx="3005138" cy="463550"/>
          </a:xfrm>
          <a:prstGeom prst="rect">
            <a:avLst/>
          </a:prstGeom>
          <a:noFill/>
        </p:spPr>
        <p:txBody>
          <a:bodyPr/>
          <a:lstStyle/>
          <a:p>
            <a:r>
              <a:rPr lang="en-US" smtClean="0"/>
              <a:t>Page </a:t>
            </a:r>
            <a:fld id="{9ADD8F5F-B7E5-4B0C-9D30-C37ACEF62728}" type="slidenum">
              <a:rPr lang="en-US" smtClean="0"/>
              <a:pPr/>
              <a:t>1</a:t>
            </a:fld>
            <a:endParaRPr lang="en-US" smtClean="0"/>
          </a:p>
        </p:txBody>
      </p:sp>
    </p:spTree>
    <p:extLst>
      <p:ext uri="{BB962C8B-B14F-4D97-AF65-F5344CB8AC3E}">
        <p14:creationId xmlns:p14="http://schemas.microsoft.com/office/powerpoint/2010/main" val="38790998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a:noFill/>
          <a:ln w="12700">
            <a:solidFill>
              <a:prstClr val="black"/>
            </a:solidFill>
          </a:ln>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5" name="Footer Placeholder 4"/>
          <p:cNvSpPr>
            <a:spLocks noGrp="1"/>
          </p:cNvSpPr>
          <p:nvPr>
            <p:ph type="ftr" sz="quarter" idx="11"/>
          </p:nvPr>
        </p:nvSpPr>
        <p:spPr/>
        <p:txBody>
          <a:bodyPr/>
          <a:lstStyle/>
          <a:p>
            <a:pPr lvl="4">
              <a:defRPr/>
            </a:pPr>
            <a:r>
              <a:rPr lang="pt-BR" smtClean="0"/>
              <a:t>Subir Das, Chair, IEEE 2010</a:t>
            </a:r>
            <a:endParaRPr lang="en-US" dirty="0"/>
          </a:p>
        </p:txBody>
      </p:sp>
      <p:sp>
        <p:nvSpPr>
          <p:cNvPr id="6" name="Slide Number Placeholder 5"/>
          <p:cNvSpPr>
            <a:spLocks noGrp="1"/>
          </p:cNvSpPr>
          <p:nvPr>
            <p:ph type="sldNum" sz="quarter" idx="12"/>
          </p:nvPr>
        </p:nvSpPr>
        <p:spPr>
          <a:xfrm>
            <a:off x="3927475" y="8815388"/>
            <a:ext cx="3005138" cy="463550"/>
          </a:xfrm>
          <a:prstGeom prst="rect">
            <a:avLst/>
          </a:prstGeom>
        </p:spPr>
        <p:txBody>
          <a:bodyPr/>
          <a:lstStyle/>
          <a:p>
            <a:pPr>
              <a:defRPr/>
            </a:pPr>
            <a:r>
              <a:rPr lang="en-US" dirty="0" smtClean="0"/>
              <a:t>Page </a:t>
            </a:r>
            <a:fld id="{E5FD7119-2480-4BDB-AC46-C8803C888925}" type="slidenum">
              <a:rPr lang="en-US" smtClean="0"/>
              <a:pPr>
                <a:defRPr/>
              </a:pPr>
              <a:t>2</a:t>
            </a:fld>
            <a:endParaRPr lang="en-US" dirty="0"/>
          </a:p>
        </p:txBody>
      </p:sp>
    </p:spTree>
    <p:extLst>
      <p:ext uri="{BB962C8B-B14F-4D97-AF65-F5344CB8AC3E}">
        <p14:creationId xmlns:p14="http://schemas.microsoft.com/office/powerpoint/2010/main" val="31252306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Footer Placeholder 4"/>
          <p:cNvSpPr>
            <a:spLocks noGrp="1"/>
          </p:cNvSpPr>
          <p:nvPr>
            <p:ph type="ftr" sz="quarter" idx="11"/>
          </p:nvPr>
        </p:nvSpPr>
        <p:spPr/>
        <p:txBody>
          <a:bodyPr/>
          <a:lstStyle/>
          <a:p>
            <a:pPr lvl="4">
              <a:defRPr/>
            </a:pPr>
            <a:r>
              <a:rPr lang="en-US" smtClean="0"/>
              <a:t>XXXX, His Company</a:t>
            </a:r>
            <a:endParaRPr lang="en-US"/>
          </a:p>
        </p:txBody>
      </p:sp>
    </p:spTree>
    <p:extLst>
      <p:ext uri="{BB962C8B-B14F-4D97-AF65-F5344CB8AC3E}">
        <p14:creationId xmlns:p14="http://schemas.microsoft.com/office/powerpoint/2010/main" val="7625430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12</a:t>
            </a:fld>
            <a:endParaRPr lang="en-US" dirty="0"/>
          </a:p>
        </p:txBody>
      </p:sp>
    </p:spTree>
    <p:extLst>
      <p:ext uri="{BB962C8B-B14F-4D97-AF65-F5344CB8AC3E}">
        <p14:creationId xmlns:p14="http://schemas.microsoft.com/office/powerpoint/2010/main" val="26131804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13</a:t>
            </a:fld>
            <a:endParaRPr lang="en-US" dirty="0"/>
          </a:p>
        </p:txBody>
      </p:sp>
    </p:spTree>
    <p:extLst>
      <p:ext uri="{BB962C8B-B14F-4D97-AF65-F5344CB8AC3E}">
        <p14:creationId xmlns:p14="http://schemas.microsoft.com/office/powerpoint/2010/main" val="32467963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14</a:t>
            </a:fld>
            <a:endParaRPr lang="en-US" dirty="0"/>
          </a:p>
        </p:txBody>
      </p:sp>
    </p:spTree>
    <p:extLst>
      <p:ext uri="{BB962C8B-B14F-4D97-AF65-F5344CB8AC3E}">
        <p14:creationId xmlns:p14="http://schemas.microsoft.com/office/powerpoint/2010/main" val="15219900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0"/>
          </p:nvPr>
        </p:nvSpPr>
        <p:spPr/>
        <p:txBody>
          <a:bodyPr/>
          <a:lstStyle/>
          <a:p>
            <a:pPr>
              <a:defRPr/>
            </a:pPr>
            <a:r>
              <a:rPr lang="en-US" smtClean="0"/>
              <a:t>Slide </a:t>
            </a:r>
            <a:fld id="{F3D7A4F0-0FCF-4224-B81A-51E9E7009AFE}" type="slidenum">
              <a:rPr lang="en-US" smtClean="0"/>
              <a:pPr>
                <a:defRPr/>
              </a:pPr>
              <a:t>‹#›</a:t>
            </a:fld>
            <a:endParaRPr lang="en-US"/>
          </a:p>
        </p:txBody>
      </p:sp>
      <p:sp>
        <p:nvSpPr>
          <p:cNvPr id="7" name="Footer Placeholder 6"/>
          <p:cNvSpPr>
            <a:spLocks noGrp="1"/>
          </p:cNvSpPr>
          <p:nvPr>
            <p:ph type="ftr" sz="quarter" idx="11"/>
          </p:nvPr>
        </p:nvSpPr>
        <p:spPr/>
        <p:txBody>
          <a:bodyPr/>
          <a:lstStyle/>
          <a:p>
            <a:pPr>
              <a:defRPr/>
            </a:pPr>
            <a:r>
              <a:rPr lang="pt-BR" smtClean="0"/>
              <a:t>Subir Das, Chair, IEEE 802.21</a:t>
            </a:r>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July 2012</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0A1EC890-31EC-487D-AA60-02B691D82D1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July 2012</a:t>
            </a:r>
            <a:endParaRPr lang="en-US"/>
          </a:p>
        </p:txBody>
      </p:sp>
      <p:sp>
        <p:nvSpPr>
          <p:cNvPr id="8" name="Footer Placeholder 7"/>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9" name="Slide Number Placeholder 8"/>
          <p:cNvSpPr>
            <a:spLocks noGrp="1"/>
          </p:cNvSpPr>
          <p:nvPr>
            <p:ph type="sldNum" sz="quarter" idx="12"/>
          </p:nvPr>
        </p:nvSpPr>
        <p:spPr/>
        <p:txBody>
          <a:bodyPr/>
          <a:lstStyle>
            <a:lvl1pPr>
              <a:defRPr/>
            </a:lvl1pPr>
          </a:lstStyle>
          <a:p>
            <a:pPr>
              <a:defRPr/>
            </a:pPr>
            <a:r>
              <a:rPr lang="en-US"/>
              <a:t>Slide </a:t>
            </a:r>
            <a:fld id="{EA519437-B6E0-45D2-ADBE-CED11A2324BD}"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July 2012</a:t>
            </a:r>
            <a:endParaRPr lang="en-US"/>
          </a:p>
        </p:txBody>
      </p:sp>
      <p:sp>
        <p:nvSpPr>
          <p:cNvPr id="4" name="Footer Placeholder 3"/>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5F31B28D-59C5-4D92-A491-E66C7A6F60AE}"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July 2012</a:t>
            </a:r>
            <a:endParaRPr lang="en-US"/>
          </a:p>
        </p:txBody>
      </p:sp>
      <p:sp>
        <p:nvSpPr>
          <p:cNvPr id="3" name="Footer Placeholder 2"/>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4" name="Slide Number Placeholder 3"/>
          <p:cNvSpPr>
            <a:spLocks noGrp="1"/>
          </p:cNvSpPr>
          <p:nvPr>
            <p:ph type="sldNum" sz="quarter" idx="12"/>
          </p:nvPr>
        </p:nvSpPr>
        <p:spPr/>
        <p:txBody>
          <a:bodyPr/>
          <a:lstStyle>
            <a:lvl1pPr>
              <a:defRPr/>
            </a:lvl1pPr>
          </a:lstStyle>
          <a:p>
            <a:pPr>
              <a:defRPr/>
            </a:pPr>
            <a:r>
              <a:rPr lang="en-US"/>
              <a:t>Slide </a:t>
            </a:r>
            <a:fld id="{C922C443-5D96-4DE7-99CD-7C5E19B8A471}"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July 2012</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0955A4B1-4EFB-4DEF-816B-559E5062D28F}"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July 2012</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6825E2F7-1D07-407B-992F-AC7D28176587}"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374FAE21-1B12-43B9-9130-C41EEF43AB05}"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95E68F9D-EE77-4604-80A2-5FFC8BC1321E}"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7" name="Slide Number Placeholder 6"/>
          <p:cNvSpPr>
            <a:spLocks noGrp="1"/>
          </p:cNvSpPr>
          <p:nvPr>
            <p:ph type="sldNum" sz="quarter" idx="10"/>
          </p:nvPr>
        </p:nvSpPr>
        <p:spPr/>
        <p:txBody>
          <a:bodyPr/>
          <a:lstStyle/>
          <a:p>
            <a:pPr>
              <a:defRPr/>
            </a:pPr>
            <a:r>
              <a:rPr lang="en-US" smtClean="0"/>
              <a:t>Slide </a:t>
            </a:r>
            <a:fld id="{F3D7A4F0-0FCF-4224-B81A-51E9E7009AFE}" type="slidenum">
              <a:rPr lang="en-US" smtClean="0"/>
              <a:pPr>
                <a:defRPr/>
              </a:pPr>
              <a:t>‹#›</a:t>
            </a:fld>
            <a:endParaRPr lang="en-US"/>
          </a:p>
        </p:txBody>
      </p:sp>
      <p:sp>
        <p:nvSpPr>
          <p:cNvPr id="8" name="Footer Placeholder 7"/>
          <p:cNvSpPr>
            <a:spLocks noGrp="1"/>
          </p:cNvSpPr>
          <p:nvPr>
            <p:ph type="ftr" sz="quarter" idx="11"/>
          </p:nvPr>
        </p:nvSpPr>
        <p:spPr/>
        <p:txBody>
          <a:bodyPr/>
          <a:lstStyle/>
          <a:p>
            <a:pPr>
              <a:defRPr/>
            </a:pPr>
            <a:r>
              <a:rPr lang="pt-BR" smtClean="0"/>
              <a:t>Subir Das, Chair, IEEE 802.21</a:t>
            </a: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July 2012</a:t>
            </a:r>
            <a:endParaRPr lang="en-US" dirty="0"/>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a:p>
        </p:txBody>
      </p:sp>
      <p:sp>
        <p:nvSpPr>
          <p:cNvPr id="4" name="Slide Number Placeholder 3"/>
          <p:cNvSpPr>
            <a:spLocks noGrp="1"/>
          </p:cNvSpPr>
          <p:nvPr>
            <p:ph type="sldNum" sz="quarter" idx="11"/>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July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July 2012</a:t>
            </a:r>
            <a:endParaRPr lang="en-US"/>
          </a:p>
        </p:txBody>
      </p:sp>
      <p:sp>
        <p:nvSpPr>
          <p:cNvPr id="8" name="Footer Placeholder 7"/>
          <p:cNvSpPr>
            <a:spLocks noGrp="1"/>
          </p:cNvSpPr>
          <p:nvPr>
            <p:ph type="ftr" sz="quarter" idx="11"/>
          </p:nvPr>
        </p:nvSpPr>
        <p:spPr/>
        <p:txBody>
          <a:bodyPr/>
          <a:lstStyle/>
          <a:p>
            <a:r>
              <a:rPr lang="pt-BR" smtClean="0"/>
              <a:t>Subir Das, Chair, IEEE 802.21</a:t>
            </a:r>
            <a:endParaRPr lang="en-US"/>
          </a:p>
        </p:txBody>
      </p:sp>
      <p:sp>
        <p:nvSpPr>
          <p:cNvPr id="9" name="Slide Number Placeholder 8"/>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July 2012</a:t>
            </a:r>
            <a:endParaRPr lang="en-US"/>
          </a:p>
        </p:txBody>
      </p:sp>
      <p:sp>
        <p:nvSpPr>
          <p:cNvPr id="4" name="Footer Placeholder 3"/>
          <p:cNvSpPr>
            <a:spLocks noGrp="1"/>
          </p:cNvSpPr>
          <p:nvPr>
            <p:ph type="ftr" sz="quarter" idx="11"/>
          </p:nvPr>
        </p:nvSpPr>
        <p:spPr/>
        <p:txBody>
          <a:bodyPr/>
          <a:lstStyle/>
          <a:p>
            <a:r>
              <a:rPr lang="pt-BR" smtClean="0"/>
              <a:t>Subir Das, Chair, IEEE 802.21</a:t>
            </a:r>
            <a:endParaRPr lang="en-US"/>
          </a:p>
        </p:txBody>
      </p:sp>
      <p:sp>
        <p:nvSpPr>
          <p:cNvPr id="5" name="Slide Number Placeholder 4"/>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July 2012</a:t>
            </a:r>
            <a:endParaRPr lang="en-US"/>
          </a:p>
        </p:txBody>
      </p:sp>
      <p:sp>
        <p:nvSpPr>
          <p:cNvPr id="3" name="Footer Placeholder 2"/>
          <p:cNvSpPr>
            <a:spLocks noGrp="1"/>
          </p:cNvSpPr>
          <p:nvPr>
            <p:ph type="ftr" sz="quarter" idx="11"/>
          </p:nvPr>
        </p:nvSpPr>
        <p:spPr/>
        <p:txBody>
          <a:bodyPr/>
          <a:lstStyle/>
          <a:p>
            <a:r>
              <a:rPr lang="pt-BR" smtClean="0"/>
              <a:t>Subir Das, Chair, IEEE 802.21</a:t>
            </a:r>
            <a:endParaRPr lang="en-US"/>
          </a:p>
        </p:txBody>
      </p:sp>
      <p:sp>
        <p:nvSpPr>
          <p:cNvPr id="4" name="Slide Number Placeholder 3"/>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July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July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a:p>
        </p:txBody>
      </p:sp>
      <p:sp>
        <p:nvSpPr>
          <p:cNvPr id="4" name="Slide Number Placeholder 3"/>
          <p:cNvSpPr>
            <a:spLocks noGrp="1"/>
          </p:cNvSpPr>
          <p:nvPr>
            <p:ph type="sldNum" sz="quarter" idx="11"/>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July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July 2012</a:t>
            </a:r>
            <a:endParaRPr lang="en-US"/>
          </a:p>
        </p:txBody>
      </p:sp>
      <p:sp>
        <p:nvSpPr>
          <p:cNvPr id="8" name="Footer Placeholder 7"/>
          <p:cNvSpPr>
            <a:spLocks noGrp="1"/>
          </p:cNvSpPr>
          <p:nvPr>
            <p:ph type="ftr" sz="quarter" idx="11"/>
          </p:nvPr>
        </p:nvSpPr>
        <p:spPr/>
        <p:txBody>
          <a:bodyPr/>
          <a:lstStyle/>
          <a:p>
            <a:r>
              <a:rPr lang="pt-BR" smtClean="0"/>
              <a:t>Subir Das, Chair, IEEE 802.21</a:t>
            </a:r>
            <a:endParaRPr lang="en-US"/>
          </a:p>
        </p:txBody>
      </p:sp>
      <p:sp>
        <p:nvSpPr>
          <p:cNvPr id="9" name="Slide Number Placeholder 8"/>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July 2012</a:t>
            </a:r>
            <a:endParaRPr lang="en-US"/>
          </a:p>
        </p:txBody>
      </p:sp>
      <p:sp>
        <p:nvSpPr>
          <p:cNvPr id="4" name="Footer Placeholder 3"/>
          <p:cNvSpPr>
            <a:spLocks noGrp="1"/>
          </p:cNvSpPr>
          <p:nvPr>
            <p:ph type="ftr" sz="quarter" idx="11"/>
          </p:nvPr>
        </p:nvSpPr>
        <p:spPr/>
        <p:txBody>
          <a:bodyPr/>
          <a:lstStyle/>
          <a:p>
            <a:r>
              <a:rPr lang="pt-BR" smtClean="0"/>
              <a:t>Subir Das, Chair, IEEE 802.21</a:t>
            </a:r>
            <a:endParaRPr lang="en-US"/>
          </a:p>
        </p:txBody>
      </p:sp>
      <p:sp>
        <p:nvSpPr>
          <p:cNvPr id="5" name="Slide Number Placeholder 4"/>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July 2012</a:t>
            </a:r>
            <a:endParaRPr lang="en-US"/>
          </a:p>
        </p:txBody>
      </p:sp>
      <p:sp>
        <p:nvSpPr>
          <p:cNvPr id="3" name="Footer Placeholder 2"/>
          <p:cNvSpPr>
            <a:spLocks noGrp="1"/>
          </p:cNvSpPr>
          <p:nvPr>
            <p:ph type="ftr" sz="quarter" idx="11"/>
          </p:nvPr>
        </p:nvSpPr>
        <p:spPr/>
        <p:txBody>
          <a:bodyPr/>
          <a:lstStyle/>
          <a:p>
            <a:r>
              <a:rPr lang="pt-BR" smtClean="0"/>
              <a:t>Subir Das, Chair, IEEE 802.21</a:t>
            </a:r>
            <a:endParaRPr lang="en-US"/>
          </a:p>
        </p:txBody>
      </p:sp>
      <p:sp>
        <p:nvSpPr>
          <p:cNvPr id="4" name="Slide Number Placeholder 3"/>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July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July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7772400" cy="1066800"/>
          </a:xfr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68350" cy="215900"/>
          </a:xfrm>
          <a:prstGeom prst="rect">
            <a:avLst/>
          </a:prstGeom>
        </p:spPr>
        <p:txBody>
          <a:bodyPr/>
          <a:lstStyle/>
          <a:p>
            <a:pPr>
              <a:defRPr/>
            </a:pPr>
            <a:r>
              <a:rPr lang="en-US" smtClean="0"/>
              <a:t>July 2012</a:t>
            </a:r>
            <a:endParaRPr lang="en-US" dirty="0"/>
          </a:p>
        </p:txBody>
      </p:sp>
      <p:sp>
        <p:nvSpPr>
          <p:cNvPr id="4" name="Footer Placeholder 3"/>
          <p:cNvSpPr>
            <a:spLocks noGrp="1"/>
          </p:cNvSpPr>
          <p:nvPr>
            <p:ph type="ftr" sz="quarter" idx="11"/>
          </p:nvPr>
        </p:nvSpPr>
        <p:spPr/>
        <p:txBody>
          <a:body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July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July 2012</a:t>
            </a:r>
            <a:endParaRPr lang="en-US"/>
          </a:p>
        </p:txBody>
      </p:sp>
      <p:sp>
        <p:nvSpPr>
          <p:cNvPr id="8" name="Footer Placeholder 7"/>
          <p:cNvSpPr>
            <a:spLocks noGrp="1"/>
          </p:cNvSpPr>
          <p:nvPr>
            <p:ph type="ftr" sz="quarter" idx="11"/>
          </p:nvPr>
        </p:nvSpPr>
        <p:spPr/>
        <p:txBody>
          <a:bodyPr/>
          <a:lstStyle/>
          <a:p>
            <a:r>
              <a:rPr lang="pt-BR" smtClean="0"/>
              <a:t>Subir Das, Chair, IEEE 802.21</a:t>
            </a:r>
            <a:endParaRPr lang="en-US"/>
          </a:p>
        </p:txBody>
      </p:sp>
      <p:sp>
        <p:nvSpPr>
          <p:cNvPr id="9" name="Slide Number Placeholder 8"/>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July 2012</a:t>
            </a:r>
            <a:endParaRPr lang="en-US"/>
          </a:p>
        </p:txBody>
      </p:sp>
      <p:sp>
        <p:nvSpPr>
          <p:cNvPr id="4" name="Footer Placeholder 3"/>
          <p:cNvSpPr>
            <a:spLocks noGrp="1"/>
          </p:cNvSpPr>
          <p:nvPr>
            <p:ph type="ftr" sz="quarter" idx="11"/>
          </p:nvPr>
        </p:nvSpPr>
        <p:spPr/>
        <p:txBody>
          <a:bodyPr/>
          <a:lstStyle/>
          <a:p>
            <a:r>
              <a:rPr lang="pt-BR" smtClean="0"/>
              <a:t>Subir Das, Chair, IEEE 802.21</a:t>
            </a:r>
            <a:endParaRPr lang="en-US"/>
          </a:p>
        </p:txBody>
      </p:sp>
      <p:sp>
        <p:nvSpPr>
          <p:cNvPr id="5" name="Slide Number Placeholder 4"/>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July 2012</a:t>
            </a:r>
            <a:endParaRPr lang="en-US"/>
          </a:p>
        </p:txBody>
      </p:sp>
      <p:sp>
        <p:nvSpPr>
          <p:cNvPr id="3" name="Footer Placeholder 2"/>
          <p:cNvSpPr>
            <a:spLocks noGrp="1"/>
          </p:cNvSpPr>
          <p:nvPr>
            <p:ph type="ftr" sz="quarter" idx="11"/>
          </p:nvPr>
        </p:nvSpPr>
        <p:spPr/>
        <p:txBody>
          <a:bodyPr/>
          <a:lstStyle/>
          <a:p>
            <a:r>
              <a:rPr lang="pt-BR" smtClean="0"/>
              <a:t>Subir Das, Chair, IEEE 802.21</a:t>
            </a:r>
            <a:endParaRPr lang="en-US"/>
          </a:p>
        </p:txBody>
      </p:sp>
      <p:sp>
        <p:nvSpPr>
          <p:cNvPr id="4" name="Slide Number Placeholder 3"/>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July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July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68350" cy="215900"/>
          </a:xfrm>
          <a:prstGeom prst="rect">
            <a:avLst/>
          </a:prstGeom>
        </p:spPr>
        <p:txBody>
          <a:bodyPr/>
          <a:lstStyle/>
          <a:p>
            <a:pPr>
              <a:defRPr/>
            </a:pPr>
            <a:r>
              <a:rPr lang="en-US" smtClean="0"/>
              <a:t>July 2012</a:t>
            </a:r>
            <a:endParaRPr lang="en-US" dirty="0"/>
          </a:p>
        </p:txBody>
      </p:sp>
      <p:sp>
        <p:nvSpPr>
          <p:cNvPr id="4" name="Footer Placeholder 3"/>
          <p:cNvSpPr>
            <a:spLocks noGrp="1"/>
          </p:cNvSpPr>
          <p:nvPr>
            <p:ph type="ftr" sz="quarter" idx="11"/>
          </p:nvPr>
        </p:nvSpPr>
        <p:spPr/>
        <p:txBody>
          <a:body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D26BBCC7-F472-4271-BB1B-1A8EC13723EB}" type="slidenum">
              <a:rPr lang="en-US"/>
              <a:pPr>
                <a:defRPr/>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49690285-F893-4790-A724-96E45CA15497}" type="slidenum">
              <a:rPr lang="en-US"/>
              <a:pPr>
                <a:defRPr/>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14A87D7D-18D4-4AC8-B10F-B8A600454B75}" type="slidenum">
              <a:rPr lang="en-US"/>
              <a:pPr>
                <a:defRPr/>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July 2012</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5"/>
          <p:cNvSpPr>
            <a:spLocks noGrp="1"/>
          </p:cNvSpPr>
          <p:nvPr>
            <p:ph type="sldNum" sz="quarter" idx="12"/>
          </p:nvPr>
        </p:nvSpPr>
        <p:spPr/>
        <p:txBody>
          <a:bodyPr/>
          <a:lstStyle>
            <a:lvl1pPr>
              <a:defRPr/>
            </a:lvl1pPr>
          </a:lstStyle>
          <a:p>
            <a:pPr>
              <a:defRPr/>
            </a:pPr>
            <a:fld id="{EC765D2E-6FA3-4BB9-988F-6FBC2B61DC05}" type="slidenum">
              <a:rPr lang="en-US"/>
              <a:pPr>
                <a:defRPr/>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July 2012</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9" name="Slide Number Placeholder 5"/>
          <p:cNvSpPr>
            <a:spLocks noGrp="1"/>
          </p:cNvSpPr>
          <p:nvPr>
            <p:ph type="sldNum" sz="quarter" idx="12"/>
          </p:nvPr>
        </p:nvSpPr>
        <p:spPr/>
        <p:txBody>
          <a:bodyPr/>
          <a:lstStyle>
            <a:lvl1pPr>
              <a:defRPr/>
            </a:lvl1pPr>
          </a:lstStyle>
          <a:p>
            <a:pPr>
              <a:defRPr/>
            </a:pPr>
            <a:fld id="{6E05C69D-B6EE-44D1-87BC-41A78639143A}" type="slidenum">
              <a:rPr lang="en-US"/>
              <a:pPr>
                <a:defRPr/>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July 2012</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5" name="Slide Number Placeholder 5"/>
          <p:cNvSpPr>
            <a:spLocks noGrp="1"/>
          </p:cNvSpPr>
          <p:nvPr>
            <p:ph type="sldNum" sz="quarter" idx="12"/>
          </p:nvPr>
        </p:nvSpPr>
        <p:spPr/>
        <p:txBody>
          <a:bodyPr/>
          <a:lstStyle>
            <a:lvl1pPr>
              <a:defRPr/>
            </a:lvl1pPr>
          </a:lstStyle>
          <a:p>
            <a:pPr>
              <a:defRPr/>
            </a:pPr>
            <a:fld id="{966405D2-4AE7-473C-8F39-C4B4E070160D}" type="slidenum">
              <a:rPr lang="en-US"/>
              <a:pPr>
                <a:defRPr/>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July 2012</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4" name="Slide Number Placeholder 5"/>
          <p:cNvSpPr>
            <a:spLocks noGrp="1"/>
          </p:cNvSpPr>
          <p:nvPr>
            <p:ph type="sldNum" sz="quarter" idx="12"/>
          </p:nvPr>
        </p:nvSpPr>
        <p:spPr/>
        <p:txBody>
          <a:bodyPr/>
          <a:lstStyle>
            <a:lvl1pPr>
              <a:defRPr/>
            </a:lvl1pPr>
          </a:lstStyle>
          <a:p>
            <a:pPr>
              <a:defRPr/>
            </a:pPr>
            <a:fld id="{863E1F64-50B1-418F-962C-B808F147EB5D}" type="slidenum">
              <a:rPr lang="en-US"/>
              <a:pPr>
                <a:defRPr/>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July 2012</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5"/>
          <p:cNvSpPr>
            <a:spLocks noGrp="1"/>
          </p:cNvSpPr>
          <p:nvPr>
            <p:ph type="sldNum" sz="quarter" idx="12"/>
          </p:nvPr>
        </p:nvSpPr>
        <p:spPr/>
        <p:txBody>
          <a:bodyPr/>
          <a:lstStyle>
            <a:lvl1pPr>
              <a:defRPr/>
            </a:lvl1pPr>
          </a:lstStyle>
          <a:p>
            <a:pPr>
              <a:defRPr/>
            </a:pPr>
            <a:fld id="{F4623493-D78E-476E-ADFE-FC7DA517461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914400" y="377825"/>
            <a:ext cx="768350" cy="215900"/>
          </a:xfrm>
          <a:prstGeom prst="rect">
            <a:avLst/>
          </a:prstGeom>
          <a:ln/>
        </p:spPr>
        <p:txBody>
          <a:bodyPr/>
          <a:lstStyle>
            <a:lvl1pPr>
              <a:defRPr/>
            </a:lvl1pPr>
          </a:lstStyle>
          <a:p>
            <a:pPr>
              <a:defRPr/>
            </a:pPr>
            <a:r>
              <a:rPr lang="en-US" smtClean="0"/>
              <a:t>July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pt-BR" smtClean="0"/>
              <a:t>Subir Das, Chair, IEEE 802.21</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CBDE478-540A-4533-B630-5289DA16E16C}" type="slidenum">
              <a:rPr lang="en-US"/>
              <a:pPr>
                <a:defRPr/>
              </a:pPr>
              <a:t>‹#›</a:t>
            </a:fld>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July 2012</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5"/>
          <p:cNvSpPr>
            <a:spLocks noGrp="1"/>
          </p:cNvSpPr>
          <p:nvPr>
            <p:ph type="sldNum" sz="quarter" idx="12"/>
          </p:nvPr>
        </p:nvSpPr>
        <p:spPr/>
        <p:txBody>
          <a:bodyPr/>
          <a:lstStyle>
            <a:lvl1pPr>
              <a:defRPr/>
            </a:lvl1pPr>
          </a:lstStyle>
          <a:p>
            <a:pPr>
              <a:defRPr/>
            </a:pPr>
            <a:fld id="{2FF10AF9-D278-49BA-91C2-3547396931F7}" type="slidenum">
              <a:rPr lang="en-US"/>
              <a:pPr>
                <a:defRPr/>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EA515F29-A17C-4417-B3CB-61508052755A}" type="slidenum">
              <a:rPr lang="en-US"/>
              <a:pPr>
                <a:defRPr/>
              </a:pPr>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813AC610-B033-4125-93E1-31603498AFD5}" type="slidenum">
              <a:rPr lang="en-US"/>
              <a:pPr>
                <a:defRPr/>
              </a:pPr>
              <a:t>‹#›</a:t>
            </a:fld>
            <a:endParaRPr 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21-13-0139-01-MuGM</a:t>
            </a:r>
          </a:p>
        </p:txBody>
      </p:sp>
      <p:sp>
        <p:nvSpPr>
          <p:cNvPr id="5" name="Rectangle 5"/>
          <p:cNvSpPr>
            <a:spLocks noGrp="1" noChangeArrowheads="1"/>
          </p:cNvSpPr>
          <p:nvPr>
            <p:ph type="sldNum" sz="quarter" idx="11"/>
          </p:nvPr>
        </p:nvSpPr>
        <p:spPr>
          <a:ln/>
        </p:spPr>
        <p:txBody>
          <a:bodyPr/>
          <a:lstStyle>
            <a:lvl1pPr>
              <a:defRPr/>
            </a:lvl1pPr>
          </a:lstStyle>
          <a:p>
            <a:fld id="{1A8D6E22-D652-423A-AF54-7FCC63B88B79}" type="slidenum">
              <a:rPr lang="en-US" altLang="ja-JP">
                <a:solidFill>
                  <a:srgbClr val="000000"/>
                </a:solidFill>
              </a:rPr>
              <a:pPr/>
              <a:t>‹#›</a:t>
            </a:fld>
            <a:endParaRPr lang="en-US" altLang="ja-JP">
              <a:solidFill>
                <a:srgbClr val="000000"/>
              </a:solidFill>
            </a:endParaRPr>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smtClean="0"/>
            </a:lvl1pPr>
          </a:lstStyle>
          <a:p>
            <a:pPr>
              <a:defRPr/>
            </a:pPr>
            <a:r>
              <a:rPr lang="en-US">
                <a:solidFill>
                  <a:srgbClr val="000000"/>
                </a:solidFill>
              </a:rPr>
              <a:t>21-13-0139-01-MuGM</a:t>
            </a:r>
          </a:p>
        </p:txBody>
      </p:sp>
      <p:sp>
        <p:nvSpPr>
          <p:cNvPr id="5" name="Slide Number Placeholder 4"/>
          <p:cNvSpPr>
            <a:spLocks noGrp="1"/>
          </p:cNvSpPr>
          <p:nvPr>
            <p:ph type="sldNum" sz="quarter" idx="11"/>
          </p:nvPr>
        </p:nvSpPr>
        <p:spPr/>
        <p:txBody>
          <a:bodyPr/>
          <a:lstStyle>
            <a:lvl1pPr>
              <a:defRPr/>
            </a:lvl1pPr>
          </a:lstStyle>
          <a:p>
            <a:fld id="{565517F1-EB6E-4F81-AC89-74369054FC55}" type="slidenum">
              <a:rPr lang="en-US" altLang="ja-JP">
                <a:solidFill>
                  <a:srgbClr val="000000"/>
                </a:solidFill>
              </a:rPr>
              <a:pPr/>
              <a:t>‹#›</a:t>
            </a:fld>
            <a:endParaRPr lang="en-US" altLang="ja-JP">
              <a:solidFill>
                <a:srgbClr val="000000"/>
              </a:solidFill>
            </a:endParaRPr>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21-13-0139-01-MuGM</a:t>
            </a:r>
          </a:p>
        </p:txBody>
      </p:sp>
      <p:sp>
        <p:nvSpPr>
          <p:cNvPr id="5" name="Rectangle 5"/>
          <p:cNvSpPr>
            <a:spLocks noGrp="1" noChangeArrowheads="1"/>
          </p:cNvSpPr>
          <p:nvPr>
            <p:ph type="sldNum" sz="quarter" idx="11"/>
          </p:nvPr>
        </p:nvSpPr>
        <p:spPr>
          <a:ln/>
        </p:spPr>
        <p:txBody>
          <a:bodyPr/>
          <a:lstStyle>
            <a:lvl1pPr>
              <a:defRPr/>
            </a:lvl1pPr>
          </a:lstStyle>
          <a:p>
            <a:fld id="{DEFBC0B3-241B-4D5F-8F6B-334F1B7A2D50}" type="slidenum">
              <a:rPr lang="en-US" altLang="ja-JP">
                <a:solidFill>
                  <a:srgbClr val="000000"/>
                </a:solidFill>
              </a:rPr>
              <a:pPr/>
              <a:t>‹#›</a:t>
            </a:fld>
            <a:endParaRPr lang="en-US" altLang="ja-JP">
              <a:solidFill>
                <a:srgbClr val="000000"/>
              </a:solidFill>
            </a:endParaRPr>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21-13-0139-01-MuGM</a:t>
            </a:r>
          </a:p>
        </p:txBody>
      </p:sp>
      <p:sp>
        <p:nvSpPr>
          <p:cNvPr id="6" name="Rectangle 5"/>
          <p:cNvSpPr>
            <a:spLocks noGrp="1" noChangeArrowheads="1"/>
          </p:cNvSpPr>
          <p:nvPr>
            <p:ph type="sldNum" sz="quarter" idx="11"/>
          </p:nvPr>
        </p:nvSpPr>
        <p:spPr>
          <a:ln/>
        </p:spPr>
        <p:txBody>
          <a:bodyPr/>
          <a:lstStyle>
            <a:lvl1pPr>
              <a:defRPr/>
            </a:lvl1pPr>
          </a:lstStyle>
          <a:p>
            <a:fld id="{A384C91E-A10F-41F8-9C46-D7F1DEF15A81}" type="slidenum">
              <a:rPr lang="en-US" altLang="ja-JP">
                <a:solidFill>
                  <a:srgbClr val="000000"/>
                </a:solidFill>
              </a:rPr>
              <a:pPr/>
              <a:t>‹#›</a:t>
            </a:fld>
            <a:endParaRPr lang="en-US" altLang="ja-JP">
              <a:solidFill>
                <a:srgbClr val="000000"/>
              </a:solidFill>
            </a:endParaRPr>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21-13-0139-01-MuGM</a:t>
            </a:r>
          </a:p>
        </p:txBody>
      </p:sp>
      <p:sp>
        <p:nvSpPr>
          <p:cNvPr id="8" name="Rectangle 5"/>
          <p:cNvSpPr>
            <a:spLocks noGrp="1" noChangeArrowheads="1"/>
          </p:cNvSpPr>
          <p:nvPr>
            <p:ph type="sldNum" sz="quarter" idx="11"/>
          </p:nvPr>
        </p:nvSpPr>
        <p:spPr>
          <a:ln/>
        </p:spPr>
        <p:txBody>
          <a:bodyPr/>
          <a:lstStyle>
            <a:lvl1pPr>
              <a:defRPr/>
            </a:lvl1pPr>
          </a:lstStyle>
          <a:p>
            <a:fld id="{52054AAA-100F-4D79-BC9A-76C2FE4879A1}" type="slidenum">
              <a:rPr lang="en-US" altLang="ja-JP">
                <a:solidFill>
                  <a:srgbClr val="000000"/>
                </a:solidFill>
              </a:rPr>
              <a:pPr/>
              <a:t>‹#›</a:t>
            </a:fld>
            <a:endParaRPr lang="en-US" altLang="ja-JP">
              <a:solidFill>
                <a:srgbClr val="000000"/>
              </a:solidFill>
            </a:endParaRPr>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21-13-0139-01-MuGM</a:t>
            </a:r>
          </a:p>
        </p:txBody>
      </p:sp>
      <p:sp>
        <p:nvSpPr>
          <p:cNvPr id="4" name="Rectangle 5"/>
          <p:cNvSpPr>
            <a:spLocks noGrp="1" noChangeArrowheads="1"/>
          </p:cNvSpPr>
          <p:nvPr>
            <p:ph type="sldNum" sz="quarter" idx="11"/>
          </p:nvPr>
        </p:nvSpPr>
        <p:spPr>
          <a:ln/>
        </p:spPr>
        <p:txBody>
          <a:bodyPr/>
          <a:lstStyle>
            <a:lvl1pPr>
              <a:defRPr/>
            </a:lvl1pPr>
          </a:lstStyle>
          <a:p>
            <a:fld id="{42A6D1BD-8B4B-441D-B047-EC4CFFD2BD77}" type="slidenum">
              <a:rPr lang="en-US" altLang="ja-JP">
                <a:solidFill>
                  <a:srgbClr val="000000"/>
                </a:solidFill>
              </a:rPr>
              <a:pPr/>
              <a:t>‹#›</a:t>
            </a:fld>
            <a:endParaRPr lang="en-US" altLang="ja-JP">
              <a:solidFill>
                <a:srgbClr val="000000"/>
              </a:solidFill>
            </a:endParaRPr>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21-13-0139-01-MuGM</a:t>
            </a:r>
          </a:p>
        </p:txBody>
      </p:sp>
      <p:sp>
        <p:nvSpPr>
          <p:cNvPr id="3" name="Rectangle 5"/>
          <p:cNvSpPr>
            <a:spLocks noGrp="1" noChangeArrowheads="1"/>
          </p:cNvSpPr>
          <p:nvPr>
            <p:ph type="sldNum" sz="quarter" idx="11"/>
          </p:nvPr>
        </p:nvSpPr>
        <p:spPr>
          <a:ln/>
        </p:spPr>
        <p:txBody>
          <a:bodyPr/>
          <a:lstStyle>
            <a:lvl1pPr>
              <a:defRPr/>
            </a:lvl1pPr>
          </a:lstStyle>
          <a:p>
            <a:fld id="{AAC6255C-89DB-48E4-8183-0CC31013F7D2}" type="slidenum">
              <a:rPr lang="en-US" altLang="ja-JP">
                <a:solidFill>
                  <a:srgbClr val="000000"/>
                </a:solidFill>
              </a:rPr>
              <a:pPr/>
              <a:t>‹#›</a:t>
            </a:fld>
            <a:endParaRPr lang="en-US" altLang="ja-JP">
              <a:solidFill>
                <a:srgbClr val="000000"/>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68350" cy="215900"/>
          </a:xfrm>
          <a:prstGeom prst="rect">
            <a:avLst/>
          </a:prstGeom>
        </p:spPr>
        <p:txBody>
          <a:bodyPr/>
          <a:lstStyle>
            <a:lvl1pPr>
              <a:defRPr/>
            </a:lvl1pPr>
          </a:lstStyle>
          <a:p>
            <a:pPr>
              <a:defRPr/>
            </a:pPr>
            <a:r>
              <a:rPr lang="en-US" smtClean="0"/>
              <a:t>July 2012</a:t>
            </a:r>
            <a:endParaRPr lang="en-US"/>
          </a:p>
        </p:txBody>
      </p:sp>
      <p:sp>
        <p:nvSpPr>
          <p:cNvPr id="4" name="Footer Placeholder 3"/>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43DACD2F-9786-486C-9E92-757D70B8C56C}" type="slidenum">
              <a:rPr lang="en-US"/>
              <a:pPr>
                <a:defRPr/>
              </a:pPr>
              <a:t>‹#›</a:t>
            </a:fld>
            <a:endParaRPr lang="en-US"/>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21-13-0139-01-MuGM</a:t>
            </a:r>
          </a:p>
        </p:txBody>
      </p:sp>
      <p:sp>
        <p:nvSpPr>
          <p:cNvPr id="6" name="Rectangle 5"/>
          <p:cNvSpPr>
            <a:spLocks noGrp="1" noChangeArrowheads="1"/>
          </p:cNvSpPr>
          <p:nvPr>
            <p:ph type="sldNum" sz="quarter" idx="11"/>
          </p:nvPr>
        </p:nvSpPr>
        <p:spPr>
          <a:ln/>
        </p:spPr>
        <p:txBody>
          <a:bodyPr/>
          <a:lstStyle>
            <a:lvl1pPr>
              <a:defRPr/>
            </a:lvl1pPr>
          </a:lstStyle>
          <a:p>
            <a:fld id="{55959048-C632-45BE-9AF1-FC3AAC76FD4C}" type="slidenum">
              <a:rPr lang="en-US" altLang="ja-JP">
                <a:solidFill>
                  <a:srgbClr val="000000"/>
                </a:solidFill>
              </a:rPr>
              <a:pPr/>
              <a:t>‹#›</a:t>
            </a:fld>
            <a:endParaRPr lang="en-US" altLang="ja-JP">
              <a:solidFill>
                <a:srgbClr val="000000"/>
              </a:solidFill>
            </a:endParaRPr>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21-13-0139-01-MuGM</a:t>
            </a:r>
          </a:p>
        </p:txBody>
      </p:sp>
      <p:sp>
        <p:nvSpPr>
          <p:cNvPr id="6" name="Rectangle 5"/>
          <p:cNvSpPr>
            <a:spLocks noGrp="1" noChangeArrowheads="1"/>
          </p:cNvSpPr>
          <p:nvPr>
            <p:ph type="sldNum" sz="quarter" idx="11"/>
          </p:nvPr>
        </p:nvSpPr>
        <p:spPr>
          <a:ln/>
        </p:spPr>
        <p:txBody>
          <a:bodyPr/>
          <a:lstStyle>
            <a:lvl1pPr>
              <a:defRPr/>
            </a:lvl1pPr>
          </a:lstStyle>
          <a:p>
            <a:fld id="{3565FC97-2D4E-400A-9A8D-F56388743B3C}" type="slidenum">
              <a:rPr lang="en-US" altLang="ja-JP">
                <a:solidFill>
                  <a:srgbClr val="000000"/>
                </a:solidFill>
              </a:rPr>
              <a:pPr/>
              <a:t>‹#›</a:t>
            </a:fld>
            <a:endParaRPr lang="en-US" altLang="ja-JP">
              <a:solidFill>
                <a:srgbClr val="000000"/>
              </a:solidFill>
            </a:endParaRPr>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21-13-0139-01-MuGM</a:t>
            </a:r>
          </a:p>
        </p:txBody>
      </p:sp>
      <p:sp>
        <p:nvSpPr>
          <p:cNvPr id="5" name="Rectangle 5"/>
          <p:cNvSpPr>
            <a:spLocks noGrp="1" noChangeArrowheads="1"/>
          </p:cNvSpPr>
          <p:nvPr>
            <p:ph type="sldNum" sz="quarter" idx="11"/>
          </p:nvPr>
        </p:nvSpPr>
        <p:spPr>
          <a:ln/>
        </p:spPr>
        <p:txBody>
          <a:bodyPr/>
          <a:lstStyle>
            <a:lvl1pPr>
              <a:defRPr/>
            </a:lvl1pPr>
          </a:lstStyle>
          <a:p>
            <a:fld id="{6FA2ABC5-4BDB-4DB6-9C7D-C1FCE27DD1BE}" type="slidenum">
              <a:rPr lang="en-US" altLang="ja-JP">
                <a:solidFill>
                  <a:srgbClr val="000000"/>
                </a:solidFill>
              </a:rPr>
              <a:pPr/>
              <a:t>‹#›</a:t>
            </a:fld>
            <a:endParaRPr lang="en-US" altLang="ja-JP">
              <a:solidFill>
                <a:srgbClr val="000000"/>
              </a:solidFill>
            </a:endParaRPr>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21-13-0139-01-MuGM</a:t>
            </a:r>
          </a:p>
        </p:txBody>
      </p:sp>
      <p:sp>
        <p:nvSpPr>
          <p:cNvPr id="5" name="Rectangle 5"/>
          <p:cNvSpPr>
            <a:spLocks noGrp="1" noChangeArrowheads="1"/>
          </p:cNvSpPr>
          <p:nvPr>
            <p:ph type="sldNum" sz="quarter" idx="11"/>
          </p:nvPr>
        </p:nvSpPr>
        <p:spPr>
          <a:ln/>
        </p:spPr>
        <p:txBody>
          <a:bodyPr/>
          <a:lstStyle>
            <a:lvl1pPr>
              <a:defRPr/>
            </a:lvl1pPr>
          </a:lstStyle>
          <a:p>
            <a:fld id="{ADF76302-3909-43F9-AE0C-0B38374A3256}" type="slidenum">
              <a:rPr lang="en-US" altLang="ja-JP">
                <a:solidFill>
                  <a:srgbClr val="000000"/>
                </a:solidFill>
              </a:rPr>
              <a:pPr/>
              <a:t>‹#›</a:t>
            </a:fld>
            <a:endParaRPr lang="en-US" altLang="ja-JP">
              <a:solidFill>
                <a:srgbClr val="000000"/>
              </a:solidFill>
            </a:endParaRPr>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21-13-0139-01-MuGM</a:t>
            </a:r>
          </a:p>
        </p:txBody>
      </p:sp>
      <p:sp>
        <p:nvSpPr>
          <p:cNvPr id="4" name="Rectangle 5"/>
          <p:cNvSpPr>
            <a:spLocks noGrp="1" noChangeArrowheads="1"/>
          </p:cNvSpPr>
          <p:nvPr>
            <p:ph type="sldNum" sz="quarter" idx="11"/>
          </p:nvPr>
        </p:nvSpPr>
        <p:spPr>
          <a:ln/>
        </p:spPr>
        <p:txBody>
          <a:bodyPr/>
          <a:lstStyle>
            <a:lvl1pPr>
              <a:defRPr/>
            </a:lvl1pPr>
          </a:lstStyle>
          <a:p>
            <a:fld id="{FB15869C-EB8F-4957-A1BE-4BEBD24B54D7}" type="slidenum">
              <a:rPr lang="en-US" altLang="ja-JP">
                <a:solidFill>
                  <a:srgbClr val="000000"/>
                </a:solidFill>
              </a:rPr>
              <a:pPr/>
              <a:t>‹#›</a:t>
            </a:fld>
            <a:endParaRPr lang="en-US" altLang="ja-JP">
              <a:solidFill>
                <a:srgbClr val="000000"/>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55EAE60E-B8AB-4C07-8727-0B4A640A876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C1AE6C48-FC0E-4C0A-A7D2-A12BE0BB3FF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7.xml"/><Relationship Id="rId3" Type="http://schemas.openxmlformats.org/officeDocument/2006/relationships/slideLayout" Target="../slideLayouts/slideLayout32.xml"/><Relationship Id="rId7" Type="http://schemas.openxmlformats.org/officeDocument/2006/relationships/slideLayout" Target="../slideLayouts/slideLayout36.xml"/><Relationship Id="rId12" Type="http://schemas.openxmlformats.org/officeDocument/2006/relationships/theme" Target="../theme/theme3.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11" Type="http://schemas.openxmlformats.org/officeDocument/2006/relationships/slideLayout" Target="../slideLayouts/slideLayout40.xml"/><Relationship Id="rId5" Type="http://schemas.openxmlformats.org/officeDocument/2006/relationships/slideLayout" Target="../slideLayouts/slideLayout34.xml"/><Relationship Id="rId10" Type="http://schemas.openxmlformats.org/officeDocument/2006/relationships/slideLayout" Target="../slideLayouts/slideLayout39.xml"/><Relationship Id="rId4" Type="http://schemas.openxmlformats.org/officeDocument/2006/relationships/slideLayout" Target="../slideLayouts/slideLayout33.xml"/><Relationship Id="rId9" Type="http://schemas.openxmlformats.org/officeDocument/2006/relationships/slideLayout" Target="../slideLayouts/slideLayout38.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8.xml"/><Relationship Id="rId3" Type="http://schemas.openxmlformats.org/officeDocument/2006/relationships/slideLayout" Target="../slideLayouts/slideLayout43.xml"/><Relationship Id="rId7" Type="http://schemas.openxmlformats.org/officeDocument/2006/relationships/slideLayout" Target="../slideLayouts/slideLayout47.xml"/><Relationship Id="rId12" Type="http://schemas.openxmlformats.org/officeDocument/2006/relationships/theme" Target="../theme/theme4.xml"/><Relationship Id="rId2" Type="http://schemas.openxmlformats.org/officeDocument/2006/relationships/slideLayout" Target="../slideLayouts/slideLayout42.xml"/><Relationship Id="rId1" Type="http://schemas.openxmlformats.org/officeDocument/2006/relationships/slideLayout" Target="../slideLayouts/slideLayout41.xml"/><Relationship Id="rId6" Type="http://schemas.openxmlformats.org/officeDocument/2006/relationships/slideLayout" Target="../slideLayouts/slideLayout46.xml"/><Relationship Id="rId11" Type="http://schemas.openxmlformats.org/officeDocument/2006/relationships/slideLayout" Target="../slideLayouts/slideLayout51.xml"/><Relationship Id="rId5" Type="http://schemas.openxmlformats.org/officeDocument/2006/relationships/slideLayout" Target="../slideLayouts/slideLayout45.xml"/><Relationship Id="rId10" Type="http://schemas.openxmlformats.org/officeDocument/2006/relationships/slideLayout" Target="../slideLayouts/slideLayout50.xml"/><Relationship Id="rId4" Type="http://schemas.openxmlformats.org/officeDocument/2006/relationships/slideLayout" Target="../slideLayouts/slideLayout44.xml"/><Relationship Id="rId9" Type="http://schemas.openxmlformats.org/officeDocument/2006/relationships/slideLayout" Target="../slideLayouts/slideLayout49.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9.xml"/><Relationship Id="rId3" Type="http://schemas.openxmlformats.org/officeDocument/2006/relationships/slideLayout" Target="../slideLayouts/slideLayout54.xml"/><Relationship Id="rId7" Type="http://schemas.openxmlformats.org/officeDocument/2006/relationships/slideLayout" Target="../slideLayouts/slideLayout58.xml"/><Relationship Id="rId12" Type="http://schemas.openxmlformats.org/officeDocument/2006/relationships/theme" Target="../theme/theme5.xml"/><Relationship Id="rId2" Type="http://schemas.openxmlformats.org/officeDocument/2006/relationships/slideLayout" Target="../slideLayouts/slideLayout53.xml"/><Relationship Id="rId1" Type="http://schemas.openxmlformats.org/officeDocument/2006/relationships/slideLayout" Target="../slideLayouts/slideLayout52.xml"/><Relationship Id="rId6" Type="http://schemas.openxmlformats.org/officeDocument/2006/relationships/slideLayout" Target="../slideLayouts/slideLayout57.xml"/><Relationship Id="rId11" Type="http://schemas.openxmlformats.org/officeDocument/2006/relationships/slideLayout" Target="../slideLayouts/slideLayout62.xml"/><Relationship Id="rId5" Type="http://schemas.openxmlformats.org/officeDocument/2006/relationships/slideLayout" Target="../slideLayouts/slideLayout56.xml"/><Relationship Id="rId10" Type="http://schemas.openxmlformats.org/officeDocument/2006/relationships/slideLayout" Target="../slideLayouts/slideLayout61.xml"/><Relationship Id="rId4" Type="http://schemas.openxmlformats.org/officeDocument/2006/relationships/slideLayout" Target="../slideLayouts/slideLayout55.xml"/><Relationship Id="rId9" Type="http://schemas.openxmlformats.org/officeDocument/2006/relationships/slideLayout" Target="../slideLayouts/slideLayout60.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0.xml"/><Relationship Id="rId13" Type="http://schemas.openxmlformats.org/officeDocument/2006/relationships/theme" Target="../theme/theme6.xml"/><Relationship Id="rId3" Type="http://schemas.openxmlformats.org/officeDocument/2006/relationships/slideLayout" Target="../slideLayouts/slideLayout65.xml"/><Relationship Id="rId7" Type="http://schemas.openxmlformats.org/officeDocument/2006/relationships/slideLayout" Target="../slideLayouts/slideLayout69.xml"/><Relationship Id="rId12" Type="http://schemas.openxmlformats.org/officeDocument/2006/relationships/slideLayout" Target="../slideLayouts/slideLayout74.xml"/><Relationship Id="rId2" Type="http://schemas.openxmlformats.org/officeDocument/2006/relationships/slideLayout" Target="../slideLayouts/slideLayout64.xml"/><Relationship Id="rId1" Type="http://schemas.openxmlformats.org/officeDocument/2006/relationships/slideLayout" Target="../slideLayouts/slideLayout63.xml"/><Relationship Id="rId6" Type="http://schemas.openxmlformats.org/officeDocument/2006/relationships/slideLayout" Target="../slideLayouts/slideLayout68.xml"/><Relationship Id="rId11" Type="http://schemas.openxmlformats.org/officeDocument/2006/relationships/slideLayout" Target="../slideLayouts/slideLayout73.xml"/><Relationship Id="rId5" Type="http://schemas.openxmlformats.org/officeDocument/2006/relationships/slideLayout" Target="../slideLayouts/slideLayout67.xml"/><Relationship Id="rId15" Type="http://schemas.openxmlformats.org/officeDocument/2006/relationships/image" Target="../media/image1.png"/><Relationship Id="rId10" Type="http://schemas.openxmlformats.org/officeDocument/2006/relationships/slideLayout" Target="../slideLayouts/slideLayout72.xml"/><Relationship Id="rId4" Type="http://schemas.openxmlformats.org/officeDocument/2006/relationships/slideLayout" Target="../slideLayouts/slideLayout66.xml"/><Relationship Id="rId9" Type="http://schemas.openxmlformats.org/officeDocument/2006/relationships/slideLayout" Target="../slideLayouts/slideLayout71.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userDrawn="1"/>
        </p:nvPicPr>
        <p:blipFill>
          <a:blip r:embed="rId20"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userDrawn="1"/>
        </p:nvPicPr>
        <p:blipFill>
          <a:blip r:embed="rId21"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09600" y="7620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pt-BR" smtClean="0"/>
              <a:t>Subir Das, Chair, IEEE 802.21</a:t>
            </a:r>
            <a:endParaRPr lang="en-US"/>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F3D7A4F0-0FCF-4224-B81A-51E9E7009AFE}" type="slidenum">
              <a:rPr lang="en-US"/>
              <a:pPr>
                <a:defRPr/>
              </a:pPr>
              <a:t>‹#›</a:t>
            </a:fld>
            <a:endParaRPr lang="en-US"/>
          </a:p>
        </p:txBody>
      </p:sp>
      <p:sp>
        <p:nvSpPr>
          <p:cNvPr id="1031" name="Rectangle 7"/>
          <p:cNvSpPr>
            <a:spLocks noChangeArrowheads="1"/>
          </p:cNvSpPr>
          <p:nvPr/>
        </p:nvSpPr>
        <p:spPr bwMode="auto">
          <a:xfrm>
            <a:off x="3283886" y="394156"/>
            <a:ext cx="4991752" cy="215444"/>
          </a:xfrm>
          <a:prstGeom prst="rect">
            <a:avLst/>
          </a:prstGeom>
          <a:noFill/>
          <a:ln w="9525">
            <a:noFill/>
            <a:miter lim="800000"/>
            <a:headEnd/>
            <a:tailEnd/>
          </a:ln>
          <a:effectLst/>
        </p:spPr>
        <p:txBody>
          <a:bodyPr wrap="none" lIns="0" tIns="0" rIns="0" bIns="0" anchor="b">
            <a:spAutoFit/>
          </a:bodyPr>
          <a:lstStyle/>
          <a:p>
            <a:pPr marL="457200" lvl="4" algn="r">
              <a:defRPr/>
            </a:pPr>
            <a:r>
              <a:rPr lang="en-US" sz="1400" b="1" dirty="0" smtClean="0"/>
              <a:t>21-14-0013-00-0000-Session#66	-Closing_Plenary_Notes.ppt</a:t>
            </a:r>
            <a:endParaRPr lang="en-US" sz="1400" b="1" dirty="0"/>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a:defRPr/>
            </a:pPr>
            <a:endParaRPr 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3" name="Line 10"/>
          <p:cNvSpPr>
            <a:spLocks noChangeShapeType="1"/>
          </p:cNvSpPr>
          <p:nvPr userDrawn="1"/>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849" r:id="rId1"/>
    <p:sldLayoutId id="2147483864" r:id="rId2"/>
    <p:sldLayoutId id="2147483865" r:id="rId3"/>
    <p:sldLayoutId id="2147483862" r:id="rId4"/>
    <p:sldLayoutId id="2147483863" r:id="rId5"/>
    <p:sldLayoutId id="2147483837" r:id="rId6"/>
    <p:sldLayoutId id="2147483850" r:id="rId7"/>
    <p:sldLayoutId id="2147483851" r:id="rId8"/>
    <p:sldLayoutId id="2147483852" r:id="rId9"/>
    <p:sldLayoutId id="2147483853" r:id="rId10"/>
    <p:sldLayoutId id="2147483854" r:id="rId11"/>
    <p:sldLayoutId id="2147483855" r:id="rId12"/>
    <p:sldLayoutId id="2147483856" r:id="rId13"/>
    <p:sldLayoutId id="2147483857" r:id="rId14"/>
    <p:sldLayoutId id="2147483858" r:id="rId15"/>
    <p:sldLayoutId id="2147483859" r:id="rId16"/>
    <p:sldLayoutId id="2147483860" r:id="rId17"/>
    <p:sldLayoutId id="2147483861" r:id="rId18"/>
  </p:sldLayoutIdLst>
  <p:hf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July 2012</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D46FBD-A606-464B-83CC-887A8D49DE8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67" r:id="rId1"/>
    <p:sldLayoutId id="2147483868" r:id="rId2"/>
    <p:sldLayoutId id="2147483869" r:id="rId3"/>
    <p:sldLayoutId id="2147483870" r:id="rId4"/>
    <p:sldLayoutId id="2147483871" r:id="rId5"/>
    <p:sldLayoutId id="2147483872" r:id="rId6"/>
    <p:sldLayoutId id="2147483873" r:id="rId7"/>
    <p:sldLayoutId id="2147483874" r:id="rId8"/>
    <p:sldLayoutId id="2147483875" r:id="rId9"/>
    <p:sldLayoutId id="2147483876" r:id="rId10"/>
    <p:sldLayoutId id="2147483877"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July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FE8D70-5D40-4BDB-95DE-FF8791A8512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79" r:id="rId1"/>
    <p:sldLayoutId id="2147483880" r:id="rId2"/>
    <p:sldLayoutId id="2147483881" r:id="rId3"/>
    <p:sldLayoutId id="2147483882" r:id="rId4"/>
    <p:sldLayoutId id="2147483883" r:id="rId5"/>
    <p:sldLayoutId id="2147483884" r:id="rId6"/>
    <p:sldLayoutId id="2147483885" r:id="rId7"/>
    <p:sldLayoutId id="2147483886" r:id="rId8"/>
    <p:sldLayoutId id="2147483887" r:id="rId9"/>
    <p:sldLayoutId id="2147483888" r:id="rId10"/>
    <p:sldLayoutId id="214748388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July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684917-4E53-499C-90FA-BFF6A41DE94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91" r:id="rId1"/>
    <p:sldLayoutId id="2147483892" r:id="rId2"/>
    <p:sldLayoutId id="2147483893" r:id="rId3"/>
    <p:sldLayoutId id="2147483894" r:id="rId4"/>
    <p:sldLayoutId id="2147483895" r:id="rId5"/>
    <p:sldLayoutId id="2147483896" r:id="rId6"/>
    <p:sldLayoutId id="2147483897" r:id="rId7"/>
    <p:sldLayoutId id="2147483898" r:id="rId8"/>
    <p:sldLayoutId id="2147483899" r:id="rId9"/>
    <p:sldLayoutId id="2147483900" r:id="rId10"/>
    <p:sldLayoutId id="2147483901"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mtClean="0"/>
              <a:t>July 2012</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479E6CA-7F7D-4CC3-86DB-B6301A399B0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8" r:id="rId11"/>
  </p:sldLayoutIdLst>
  <p:hf hdr="0" ft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smtClean="0">
                <a:latin typeface="+mn-lt"/>
              </a:defRPr>
            </a:lvl1pPr>
          </a:lstStyle>
          <a:p>
            <a:pPr>
              <a:defRPr/>
            </a:pPr>
            <a:r>
              <a:rPr lang="en-US">
                <a:solidFill>
                  <a:srgbClr val="000000"/>
                </a:solidFill>
              </a:rPr>
              <a:t>21-13-0139-01-MuGM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ＭＳ Ｐゴシック" pitchFamily="34" charset="-128"/>
              </a:defRPr>
            </a:lvl1pPr>
          </a:lstStyle>
          <a:p>
            <a:fld id="{2899EB77-1999-4334-A7A8-63863A257729}" type="slidenum">
              <a:rPr lang="en-US" altLang="ja-JP" smtClean="0">
                <a:solidFill>
                  <a:srgbClr val="000000"/>
                </a:solidFill>
              </a:rPr>
              <a:pPr/>
              <a:t>‹#›</a:t>
            </a:fld>
            <a:endParaRPr lang="en-US" altLang="ja-JP" smtClean="0">
              <a:solidFill>
                <a:srgbClr val="000000"/>
              </a:solidFill>
            </a:endParaRPr>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03" r:id="rId1"/>
    <p:sldLayoutId id="2147483904" r:id="rId2"/>
    <p:sldLayoutId id="2147483905" r:id="rId3"/>
    <p:sldLayoutId id="2147483906" r:id="rId4"/>
    <p:sldLayoutId id="2147483907" r:id="rId5"/>
    <p:sldLayoutId id="2147483908" r:id="rId6"/>
    <p:sldLayoutId id="2147483909" r:id="rId7"/>
    <p:sldLayoutId id="2147483910" r:id="rId8"/>
    <p:sldLayoutId id="2147483911" r:id="rId9"/>
    <p:sldLayoutId id="2147483912" r:id="rId10"/>
    <p:sldLayoutId id="2147483913" r:id="rId11"/>
    <p:sldLayoutId id="2147483914"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hyperlink" Target="https://bookings.ihotelier.com/bookings.jsp?groupID=1223675&amp;hotelID=17417" TargetMode="External"/><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21/dcn/15/21-15-0014-00-0000-802-11-report-for-2015-01.ppt" TargetMode="Externa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Rectangle 3"/>
          <p:cNvSpPr>
            <a:spLocks noGrp="1" noChangeArrowheads="1"/>
          </p:cNvSpPr>
          <p:nvPr>
            <p:ph type="subTitle" idx="1"/>
          </p:nvPr>
        </p:nvSpPr>
        <p:spPr>
          <a:xfrm>
            <a:off x="1371600" y="4648200"/>
            <a:ext cx="6858000" cy="1066800"/>
          </a:xfrm>
        </p:spPr>
        <p:txBody>
          <a:bodyPr/>
          <a:lstStyle/>
          <a:p>
            <a:pPr eaLnBrk="1" hangingPunct="1"/>
            <a:r>
              <a:rPr lang="en-US" sz="2800" b="1" dirty="0" smtClean="0">
                <a:latin typeface="Arial" charset="0"/>
              </a:rPr>
              <a:t>Subir Das</a:t>
            </a:r>
          </a:p>
          <a:p>
            <a:pPr eaLnBrk="1" hangingPunct="1"/>
            <a:r>
              <a:rPr lang="en-US" sz="2800" b="1" dirty="0" err="1" smtClean="0">
                <a:latin typeface="Arial" charset="0"/>
              </a:rPr>
              <a:t>sdas</a:t>
            </a:r>
            <a:r>
              <a:rPr lang="en-US" sz="2800" b="1" dirty="0" smtClean="0">
                <a:latin typeface="Arial" charset="0"/>
              </a:rPr>
              <a:t> at </a:t>
            </a:r>
            <a:r>
              <a:rPr lang="en-US" sz="2800" b="1" dirty="0" err="1" smtClean="0">
                <a:latin typeface="Arial" charset="0"/>
              </a:rPr>
              <a:t>appcomsci</a:t>
            </a:r>
            <a:r>
              <a:rPr lang="en-US" sz="2800" b="1" dirty="0" smtClean="0">
                <a:latin typeface="Arial" charset="0"/>
              </a:rPr>
              <a:t> dot com</a:t>
            </a:r>
          </a:p>
        </p:txBody>
      </p:sp>
      <p:sp>
        <p:nvSpPr>
          <p:cNvPr id="7" name="Rectangle 2"/>
          <p:cNvSpPr txBox="1">
            <a:spLocks noChangeArrowheads="1"/>
          </p:cNvSpPr>
          <p:nvPr/>
        </p:nvSpPr>
        <p:spPr bwMode="auto">
          <a:xfrm>
            <a:off x="609600" y="1109472"/>
            <a:ext cx="7848600" cy="35052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5400" b="1" i="0" u="none" strike="noStrike" kern="0" cap="none" spc="0" normalizeH="0" baseline="0" noProof="0" dirty="0" smtClean="0">
                <a:ln>
                  <a:noFill/>
                </a:ln>
                <a:solidFill>
                  <a:schemeClr val="tx2"/>
                </a:solidFill>
                <a:effectLst/>
                <a:uLnTx/>
                <a:uFillTx/>
                <a:latin typeface="Arial" charset="0"/>
                <a:ea typeface="+mj-ea"/>
                <a:cs typeface="+mj-cs"/>
              </a:rPr>
              <a:t>IEEE 802.21</a:t>
            </a:r>
            <a:br>
              <a:rPr kumimoji="0" lang="en-US" sz="5400" b="1" i="0" u="none" strike="noStrike" kern="0" cap="none" spc="0" normalizeH="0" baseline="0" noProof="0" dirty="0" smtClean="0">
                <a:ln>
                  <a:noFill/>
                </a:ln>
                <a:solidFill>
                  <a:schemeClr val="tx2"/>
                </a:solidFill>
                <a:effectLst/>
                <a:uLnTx/>
                <a:uFillTx/>
                <a:latin typeface="Arial" charset="0"/>
                <a:ea typeface="+mj-ea"/>
                <a:cs typeface="+mj-cs"/>
              </a:rPr>
            </a:br>
            <a:r>
              <a:rPr kumimoji="0" lang="en-US" sz="4400" b="1" i="0" u="none" strike="noStrike" kern="0" cap="none" spc="0" normalizeH="0" baseline="0" noProof="0" dirty="0" smtClean="0">
                <a:ln>
                  <a:noFill/>
                </a:ln>
                <a:solidFill>
                  <a:schemeClr val="tx2"/>
                </a:solidFill>
                <a:effectLst/>
                <a:uLnTx/>
                <a:uFillTx/>
                <a:latin typeface="Arial" charset="0"/>
                <a:ea typeface="+mj-ea"/>
                <a:cs typeface="+mj-cs"/>
              </a:rPr>
              <a:t>Session #</a:t>
            </a:r>
            <a:r>
              <a:rPr kumimoji="0" lang="en-US" sz="4400" b="1" i="0" u="none" strike="noStrike" kern="0" cap="none" spc="0" normalizeH="0" baseline="0" noProof="0" dirty="0" smtClean="0">
                <a:ln>
                  <a:noFill/>
                </a:ln>
                <a:solidFill>
                  <a:schemeClr val="tx2"/>
                </a:solidFill>
                <a:effectLst/>
                <a:uLnTx/>
                <a:uFillTx/>
                <a:latin typeface="Arial" charset="0"/>
                <a:ea typeface="+mj-ea"/>
                <a:cs typeface="+mj-cs"/>
              </a:rPr>
              <a:t>66, </a:t>
            </a:r>
            <a:r>
              <a:rPr kumimoji="0" lang="en-US" sz="4400" b="1" i="0" u="none" strike="noStrike" kern="0" cap="none" spc="0" normalizeH="0" baseline="0" noProof="0" dirty="0" smtClean="0">
                <a:ln>
                  <a:noFill/>
                </a:ln>
                <a:solidFill>
                  <a:schemeClr val="tx2"/>
                </a:solidFill>
                <a:effectLst/>
                <a:uLnTx/>
                <a:uFillTx/>
                <a:latin typeface="Arial" charset="0"/>
                <a:ea typeface="+mj-ea"/>
                <a:cs typeface="+mj-cs"/>
              </a:rPr>
              <a:t/>
            </a:r>
            <a:br>
              <a:rPr kumimoji="0" lang="en-US" sz="4400" b="1" i="0" u="none" strike="noStrike" kern="0" cap="none" spc="0" normalizeH="0" baseline="0" noProof="0" dirty="0" smtClean="0">
                <a:ln>
                  <a:noFill/>
                </a:ln>
                <a:solidFill>
                  <a:schemeClr val="tx2"/>
                </a:solidFill>
                <a:effectLst/>
                <a:uLnTx/>
                <a:uFillTx/>
                <a:latin typeface="Arial" charset="0"/>
                <a:ea typeface="+mj-ea"/>
                <a:cs typeface="+mj-cs"/>
              </a:rPr>
            </a:br>
            <a:r>
              <a:rPr lang="en-US" sz="4400" b="1" kern="0" dirty="0" smtClean="0">
                <a:solidFill>
                  <a:schemeClr val="tx2"/>
                </a:solidFill>
                <a:latin typeface="Arial" charset="0"/>
                <a:ea typeface="+mj-ea"/>
                <a:cs typeface="+mj-cs"/>
              </a:rPr>
              <a:t>Atlanta</a:t>
            </a:r>
            <a:r>
              <a:rPr lang="en-US" sz="4400" b="1" kern="0" noProof="0" dirty="0" smtClean="0">
                <a:solidFill>
                  <a:schemeClr val="tx2"/>
                </a:solidFill>
                <a:latin typeface="Arial" charset="0"/>
                <a:ea typeface="+mj-ea"/>
                <a:cs typeface="+mj-cs"/>
              </a:rPr>
              <a:t>, GA, </a:t>
            </a:r>
            <a:r>
              <a:rPr lang="en-US" sz="4400" b="1" kern="0" noProof="0" dirty="0" smtClean="0">
                <a:solidFill>
                  <a:schemeClr val="tx2"/>
                </a:solidFill>
                <a:latin typeface="Arial" charset="0"/>
                <a:ea typeface="+mj-ea"/>
                <a:cs typeface="+mj-cs"/>
              </a:rPr>
              <a:t>USA</a:t>
            </a:r>
            <a:r>
              <a:rPr kumimoji="0" lang="en-US" sz="4400" b="1" i="0" u="none" strike="noStrike" kern="0" cap="none" spc="0" normalizeH="0" baseline="0" noProof="0" dirty="0" smtClean="0">
                <a:ln>
                  <a:noFill/>
                </a:ln>
                <a:solidFill>
                  <a:schemeClr val="tx2"/>
                </a:solidFill>
                <a:effectLst/>
                <a:uLnTx/>
                <a:uFillTx/>
                <a:latin typeface="Arial" charset="0"/>
                <a:ea typeface="+mj-ea"/>
                <a:cs typeface="+mj-cs"/>
              </a:rPr>
              <a:t> </a:t>
            </a:r>
            <a:br>
              <a:rPr kumimoji="0" lang="en-US" sz="4400" b="1" i="0" u="none" strike="noStrike" kern="0" cap="none" spc="0" normalizeH="0" baseline="0" noProof="0" dirty="0" smtClean="0">
                <a:ln>
                  <a:noFill/>
                </a:ln>
                <a:solidFill>
                  <a:schemeClr val="tx2"/>
                </a:solidFill>
                <a:effectLst/>
                <a:uLnTx/>
                <a:uFillTx/>
                <a:latin typeface="Arial" charset="0"/>
                <a:ea typeface="+mj-ea"/>
                <a:cs typeface="+mj-cs"/>
              </a:rPr>
            </a:br>
            <a:r>
              <a:rPr kumimoji="0" lang="en-US" sz="4400" b="1" i="0" u="none" strike="noStrike" kern="0" cap="none" spc="0" normalizeH="0" baseline="0" noProof="0" dirty="0" smtClean="0">
                <a:ln>
                  <a:noFill/>
                </a:ln>
                <a:solidFill>
                  <a:schemeClr val="tx2"/>
                </a:solidFill>
                <a:effectLst/>
                <a:uLnTx/>
                <a:uFillTx/>
                <a:latin typeface="Arial" charset="0"/>
                <a:ea typeface="+mj-ea"/>
                <a:cs typeface="+mj-cs"/>
              </a:rPr>
              <a:t>WG Closing</a:t>
            </a:r>
            <a:r>
              <a:rPr kumimoji="0" lang="en-US" sz="4400" b="1" i="0" u="none" strike="noStrike" kern="0" cap="none" spc="0" normalizeH="0" noProof="0" dirty="0" smtClean="0">
                <a:ln>
                  <a:noFill/>
                </a:ln>
                <a:solidFill>
                  <a:schemeClr val="tx2"/>
                </a:solidFill>
                <a:effectLst/>
                <a:uLnTx/>
                <a:uFillTx/>
                <a:latin typeface="Arial" charset="0"/>
                <a:ea typeface="+mj-ea"/>
                <a:cs typeface="+mj-cs"/>
              </a:rPr>
              <a:t> </a:t>
            </a:r>
            <a:r>
              <a:rPr kumimoji="0" lang="en-US" sz="4400" b="1" i="0" u="none" strike="noStrike" kern="0" cap="none" spc="0" normalizeH="0" baseline="0" noProof="0" dirty="0" smtClean="0">
                <a:ln>
                  <a:noFill/>
                </a:ln>
                <a:solidFill>
                  <a:schemeClr val="tx2"/>
                </a:solidFill>
                <a:effectLst/>
                <a:uLnTx/>
                <a:uFillTx/>
                <a:latin typeface="Arial" charset="0"/>
                <a:ea typeface="+mj-ea"/>
                <a:cs typeface="+mj-cs"/>
              </a:rPr>
              <a:t>Plenary</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a:spLocks noGrp="1"/>
          </p:cNvSpPr>
          <p:nvPr>
            <p:ph type="title"/>
          </p:nvPr>
        </p:nvSpPr>
        <p:spPr>
          <a:xfrm>
            <a:off x="609600" y="685800"/>
            <a:ext cx="7772400" cy="762000"/>
          </a:xfrm>
        </p:spPr>
        <p:txBody>
          <a:bodyPr/>
          <a:lstStyle/>
          <a:p>
            <a:r>
              <a:rPr kumimoji="1" lang="en-US" altLang="ja-JP" dirty="0" smtClean="0">
                <a:ea typeface="ＭＳ Ｐゴシック" pitchFamily="50" charset="-128"/>
              </a:rPr>
              <a:t>WG Motion</a:t>
            </a:r>
            <a:endParaRPr kumimoji="1" lang="ja-JP" altLang="en-US" smtClean="0">
              <a:ea typeface="ＭＳ Ｐゴシック" pitchFamily="50" charset="-128"/>
            </a:endParaRPr>
          </a:p>
        </p:txBody>
      </p:sp>
      <p:sp>
        <p:nvSpPr>
          <p:cNvPr id="13315" name="コンテンツ プレースホルダー 2"/>
          <p:cNvSpPr>
            <a:spLocks noGrp="1"/>
          </p:cNvSpPr>
          <p:nvPr>
            <p:ph idx="1"/>
          </p:nvPr>
        </p:nvSpPr>
        <p:spPr>
          <a:xfrm>
            <a:off x="381000" y="1295400"/>
            <a:ext cx="8458200" cy="5105400"/>
          </a:xfrm>
        </p:spPr>
        <p:txBody>
          <a:bodyPr/>
          <a:lstStyle/>
          <a:p>
            <a:pPr>
              <a:tabLst>
                <a:tab pos="1271588" algn="l"/>
              </a:tabLst>
            </a:pPr>
            <a:r>
              <a:rPr lang="en-GB" altLang="ja-JP" dirty="0" smtClean="0">
                <a:ea typeface="PMingLiU" pitchFamily="18" charset="-120"/>
              </a:rPr>
              <a:t>Move to authorize</a:t>
            </a:r>
            <a:r>
              <a:rPr lang="en-US" altLang="ko-KR" dirty="0" smtClean="0">
                <a:ea typeface="Gulim" pitchFamily="34" charset="-127"/>
              </a:rPr>
              <a:t> the P802.21d Sponsor Ballot Resolution Committee (SBRC) to resolve Sponsor Ballot comments and approve the related contributions via teleconferences </a:t>
            </a:r>
            <a:endParaRPr lang="en-GB" altLang="ja-JP" dirty="0" smtClean="0">
              <a:ea typeface="PMingLiU" pitchFamily="18" charset="-120"/>
            </a:endParaRPr>
          </a:p>
          <a:p>
            <a:pPr>
              <a:tabLst>
                <a:tab pos="1271588" algn="l"/>
              </a:tabLst>
            </a:pPr>
            <a:endParaRPr lang="en-US" altLang="ja-JP" sz="2000" dirty="0" smtClean="0">
              <a:ea typeface="PMingLiU" pitchFamily="18" charset="-120"/>
            </a:endParaRPr>
          </a:p>
          <a:p>
            <a:pPr>
              <a:tabLst>
                <a:tab pos="1271588" algn="l"/>
              </a:tabLst>
            </a:pPr>
            <a:r>
              <a:rPr lang="en-US" altLang="ja-JP" sz="2000" dirty="0" smtClean="0">
                <a:ea typeface="PMingLiU" pitchFamily="18" charset="-120"/>
              </a:rPr>
              <a:t>Moved by:  </a:t>
            </a:r>
            <a:r>
              <a:rPr lang="en-US" altLang="ja-JP" sz="2000" dirty="0" smtClean="0">
                <a:solidFill>
                  <a:srgbClr val="000000"/>
                </a:solidFill>
                <a:ea typeface="PMingLiU" pitchFamily="18" charset="-120"/>
              </a:rPr>
              <a:t>  Yoshihiro </a:t>
            </a:r>
            <a:r>
              <a:rPr lang="en-US" altLang="ja-JP" sz="2000" dirty="0" err="1" smtClean="0">
                <a:solidFill>
                  <a:srgbClr val="000000"/>
                </a:solidFill>
                <a:ea typeface="PMingLiU" pitchFamily="18" charset="-120"/>
              </a:rPr>
              <a:t>Ohba</a:t>
            </a:r>
            <a:r>
              <a:rPr lang="en-US" altLang="ja-JP" sz="2000" dirty="0" smtClean="0">
                <a:solidFill>
                  <a:srgbClr val="000000"/>
                </a:solidFill>
                <a:ea typeface="PMingLiU" pitchFamily="18" charset="-120"/>
              </a:rPr>
              <a:t> </a:t>
            </a:r>
            <a:endParaRPr lang="en-US" altLang="ja-JP" sz="1000" dirty="0" smtClean="0">
              <a:ea typeface="ＭＳ Ｐゴシック" pitchFamily="50" charset="-128"/>
            </a:endParaRPr>
          </a:p>
          <a:p>
            <a:pPr>
              <a:tabLst>
                <a:tab pos="1271588" algn="l"/>
              </a:tabLst>
            </a:pPr>
            <a:r>
              <a:rPr lang="en-US" altLang="ja-JP" sz="2000" dirty="0" smtClean="0">
                <a:ea typeface="PMingLiU" pitchFamily="18" charset="-120"/>
              </a:rPr>
              <a:t>Seconded by: </a:t>
            </a:r>
            <a:r>
              <a:rPr lang="en-US" altLang="ja-JP" sz="2000" dirty="0" smtClean="0">
                <a:ea typeface="PMingLiU" pitchFamily="18" charset="-120"/>
              </a:rPr>
              <a:t>Yoshikazu Hanatani </a:t>
            </a:r>
            <a:endParaRPr lang="en-US" altLang="ja-JP" sz="2000" dirty="0" smtClean="0">
              <a:ea typeface="PMingLiU" pitchFamily="18" charset="-120"/>
            </a:endParaRPr>
          </a:p>
          <a:p>
            <a:pPr>
              <a:tabLst>
                <a:tab pos="1271588" algn="l"/>
              </a:tabLst>
            </a:pPr>
            <a:endParaRPr lang="en-US" altLang="zh-HK" sz="2000" dirty="0" smtClean="0">
              <a:ea typeface="PMingLiU" pitchFamily="18" charset="-120"/>
            </a:endParaRPr>
          </a:p>
          <a:p>
            <a:pPr>
              <a:tabLst>
                <a:tab pos="1271588" algn="l"/>
              </a:tabLst>
            </a:pPr>
            <a:r>
              <a:rPr lang="en-US" altLang="zh-HK" sz="2000" dirty="0" smtClean="0">
                <a:ea typeface="PMingLiU" pitchFamily="18" charset="-120"/>
              </a:rPr>
              <a:t>For:  </a:t>
            </a:r>
            <a:r>
              <a:rPr lang="en-US" altLang="zh-HK" sz="2000" dirty="0" smtClean="0">
                <a:ea typeface="PMingLiU" pitchFamily="18" charset="-120"/>
              </a:rPr>
              <a:t>03</a:t>
            </a:r>
            <a:endParaRPr lang="en-US" altLang="zh-HK" sz="1000" dirty="0" smtClean="0">
              <a:ea typeface="PMingLiU" pitchFamily="18" charset="-120"/>
            </a:endParaRPr>
          </a:p>
          <a:p>
            <a:pPr>
              <a:tabLst>
                <a:tab pos="1271588" algn="l"/>
              </a:tabLst>
            </a:pPr>
            <a:r>
              <a:rPr lang="en-US" altLang="zh-HK" sz="2000" dirty="0" smtClean="0">
                <a:ea typeface="PMingLiU" pitchFamily="18" charset="-120"/>
              </a:rPr>
              <a:t>Against: </a:t>
            </a:r>
            <a:r>
              <a:rPr lang="en-US" altLang="zh-HK" sz="2000" dirty="0" smtClean="0">
                <a:ea typeface="PMingLiU" pitchFamily="18" charset="-120"/>
              </a:rPr>
              <a:t>00 </a:t>
            </a:r>
            <a:endParaRPr lang="en-US" altLang="zh-HK" sz="2000" dirty="0" smtClean="0">
              <a:ea typeface="PMingLiU" pitchFamily="18" charset="-120"/>
            </a:endParaRPr>
          </a:p>
          <a:p>
            <a:pPr>
              <a:tabLst>
                <a:tab pos="1271588" algn="l"/>
              </a:tabLst>
            </a:pPr>
            <a:r>
              <a:rPr lang="en-US" altLang="zh-HK" sz="2000" dirty="0" smtClean="0">
                <a:ea typeface="PMingLiU" pitchFamily="18" charset="-120"/>
              </a:rPr>
              <a:t>Abstain</a:t>
            </a:r>
            <a:r>
              <a:rPr lang="en-US" altLang="zh-HK" sz="2000" dirty="0" smtClean="0">
                <a:ea typeface="PMingLiU" pitchFamily="18" charset="-120"/>
              </a:rPr>
              <a:t>: 00  </a:t>
            </a:r>
            <a:endParaRPr lang="en-US" altLang="zh-HK" sz="2000" dirty="0" smtClean="0">
              <a:ea typeface="PMingLiU" pitchFamily="18" charset="-120"/>
            </a:endParaRPr>
          </a:p>
          <a:p>
            <a:pPr>
              <a:tabLst>
                <a:tab pos="1271588" algn="l"/>
              </a:tabLst>
            </a:pPr>
            <a:r>
              <a:rPr lang="en-US" altLang="zh-HK" sz="2400" dirty="0" smtClean="0">
                <a:ea typeface="PMingLiU" pitchFamily="18" charset="-120"/>
              </a:rPr>
              <a:t>Motion </a:t>
            </a:r>
            <a:r>
              <a:rPr lang="en-US" altLang="zh-HK" sz="2400" dirty="0" smtClean="0">
                <a:ea typeface="PMingLiU" pitchFamily="18" charset="-120"/>
              </a:rPr>
              <a:t>passes </a:t>
            </a:r>
            <a:endParaRPr lang="en-US" altLang="zh-HK" sz="2400" dirty="0" smtClean="0">
              <a:ea typeface="PMingLiU" pitchFamily="18" charset="-120"/>
            </a:endParaRPr>
          </a:p>
          <a:p>
            <a:pPr>
              <a:tabLst>
                <a:tab pos="1271588" algn="l"/>
              </a:tabLst>
            </a:pPr>
            <a:endParaRPr kumimoji="1" lang="ja-JP" altLang="en-US" dirty="0" smtClean="0">
              <a:ea typeface="ＭＳ Ｐゴシック" pitchFamily="50" charset="-128"/>
            </a:endParaRPr>
          </a:p>
        </p:txBody>
      </p:sp>
      <p:sp>
        <p:nvSpPr>
          <p:cNvPr id="13317" name="スライド番号プレースホルダー 4"/>
          <p:cNvSpPr>
            <a:spLocks noGrp="1"/>
          </p:cNvSpPr>
          <p:nvPr>
            <p:ph type="sldNum" sz="quarter" idx="11"/>
          </p:nvPr>
        </p:nvSpPr>
        <p:spPr>
          <a:noFill/>
        </p:spPr>
        <p:txBody>
          <a:bodyPr/>
          <a:lstStyle/>
          <a:p>
            <a:fld id="{F556D3A2-3E14-49CD-B1DB-667C431D082C}" type="slidenum">
              <a:rPr lang="en-US" altLang="ja-JP"/>
              <a:pPr/>
              <a:t>10</a:t>
            </a:fld>
            <a:endParaRPr lang="en-US" altLang="ja-JP"/>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a:xfrm>
            <a:off x="381000" y="2514600"/>
            <a:ext cx="8270875" cy="685800"/>
          </a:xfrm>
        </p:spPr>
        <p:txBody>
          <a:bodyPr/>
          <a:lstStyle/>
          <a:p>
            <a:r>
              <a:rPr lang="en-US" altLang="zh-CN" b="1" dirty="0" smtClean="0">
                <a:ea typeface="SimSun" pitchFamily="2" charset="-122"/>
              </a:rPr>
              <a:t>Future Sessions</a:t>
            </a:r>
            <a:endParaRPr lang="zh-CN" altLang="en-US" b="1" dirty="0" smtClean="0">
              <a:ea typeface="SimSun" pitchFamily="2" charset="-122"/>
            </a:endParaRPr>
          </a:p>
        </p:txBody>
      </p:sp>
      <p:sp>
        <p:nvSpPr>
          <p:cNvPr id="8" name="Footer Placeholder 5"/>
          <p:cNvSpPr txBox="1">
            <a:spLocks/>
          </p:cNvSpPr>
          <p:nvPr/>
        </p:nvSpPr>
        <p:spPr>
          <a:xfrm>
            <a:off x="6400800" y="6477000"/>
            <a:ext cx="2133600" cy="228601"/>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Subir Das, Chair, IEEE 802.21</a:t>
            </a:r>
          </a:p>
        </p:txBody>
      </p:sp>
      <p:sp>
        <p:nvSpPr>
          <p:cNvPr id="10" name="Slide Number Placeholder 9"/>
          <p:cNvSpPr>
            <a:spLocks noGrp="1"/>
          </p:cNvSpPr>
          <p:nvPr>
            <p:ph type="sldNum" sz="quarter" idx="12"/>
          </p:nvPr>
        </p:nvSpPr>
        <p:spPr/>
        <p:txBody>
          <a:bodyPr/>
          <a:lstStyle/>
          <a:p>
            <a:pPr>
              <a:defRPr/>
            </a:pPr>
            <a:r>
              <a:rPr lang="en-US" smtClean="0"/>
              <a:t>Slide </a:t>
            </a:r>
            <a:fld id="{55EAE60E-B8AB-4C07-8727-0B4A640A876B}"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685800"/>
            <a:ext cx="8534400" cy="533400"/>
          </a:xfrm>
        </p:spPr>
        <p:txBody>
          <a:bodyPr/>
          <a:lstStyle/>
          <a:p>
            <a:r>
              <a:rPr lang="en-US" sz="3600" dirty="0" smtClean="0">
                <a:solidFill>
                  <a:schemeClr val="accent2"/>
                </a:solidFill>
              </a:rPr>
              <a:t>Future Sessions – 2015</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381000" y="1066800"/>
            <a:ext cx="8534400" cy="5486400"/>
          </a:xfrm>
        </p:spPr>
        <p:txBody>
          <a:bodyPr/>
          <a:lstStyle/>
          <a:p>
            <a:pPr>
              <a:lnSpc>
                <a:spcPct val="90000"/>
              </a:lnSpc>
            </a:pPr>
            <a:r>
              <a:rPr lang="en-US" sz="2400" b="1" dirty="0" smtClean="0">
                <a:solidFill>
                  <a:srgbClr val="FF0000"/>
                </a:solidFill>
              </a:rPr>
              <a:t>Plenary</a:t>
            </a:r>
            <a:r>
              <a:rPr lang="en-US" sz="2400" b="1" dirty="0" smtClean="0">
                <a:solidFill>
                  <a:srgbClr val="FF0000"/>
                </a:solidFill>
              </a:rPr>
              <a:t>: 8-13 March, 2015,  </a:t>
            </a:r>
            <a:r>
              <a:rPr lang="en-US" sz="2400" b="1" dirty="0" err="1" smtClean="0">
                <a:solidFill>
                  <a:srgbClr val="FF0000"/>
                </a:solidFill>
              </a:rPr>
              <a:t>Estrel</a:t>
            </a:r>
            <a:r>
              <a:rPr lang="en-US" sz="2400" b="1" dirty="0" smtClean="0">
                <a:solidFill>
                  <a:srgbClr val="FF0000"/>
                </a:solidFill>
              </a:rPr>
              <a:t> Convention Center and Hotel, Berlin,   </a:t>
            </a:r>
          </a:p>
          <a:p>
            <a:pPr lvl="1">
              <a:lnSpc>
                <a:spcPct val="90000"/>
              </a:lnSpc>
            </a:pPr>
            <a:r>
              <a:rPr lang="en-US" sz="2000" dirty="0" smtClean="0">
                <a:solidFill>
                  <a:srgbClr val="FF0000"/>
                </a:solidFill>
              </a:rPr>
              <a:t>Co-located with all 802 groups</a:t>
            </a:r>
            <a:endParaRPr lang="en-US" sz="2000" b="1" dirty="0" smtClean="0">
              <a:solidFill>
                <a:srgbClr val="FF0000"/>
              </a:solidFill>
            </a:endParaRPr>
          </a:p>
          <a:p>
            <a:pPr>
              <a:lnSpc>
                <a:spcPct val="90000"/>
              </a:lnSpc>
            </a:pPr>
            <a:r>
              <a:rPr lang="en-US" sz="2400" b="1" dirty="0" smtClean="0">
                <a:solidFill>
                  <a:srgbClr val="0000FF"/>
                </a:solidFill>
              </a:rPr>
              <a:t>Interim:  May 10-15, 2015, Hyatt Regency Vancouver </a:t>
            </a:r>
          </a:p>
          <a:p>
            <a:pPr lvl="1">
              <a:lnSpc>
                <a:spcPct val="90000"/>
              </a:lnSpc>
            </a:pPr>
            <a:r>
              <a:rPr lang="en-US" sz="2000" dirty="0" smtClean="0">
                <a:solidFill>
                  <a:srgbClr val="0000FF"/>
                </a:solidFill>
              </a:rPr>
              <a:t>Co-located with all wireless groups </a:t>
            </a:r>
          </a:p>
          <a:p>
            <a:pPr>
              <a:lnSpc>
                <a:spcPct val="90000"/>
              </a:lnSpc>
            </a:pPr>
            <a:r>
              <a:rPr lang="en-US" sz="2400" b="1" dirty="0" smtClean="0">
                <a:solidFill>
                  <a:srgbClr val="FF0000"/>
                </a:solidFill>
              </a:rPr>
              <a:t>Plenary:  12-17 July 2015, Hilton Waikoloa Village, Hawaii, USA </a:t>
            </a:r>
            <a:endParaRPr lang="en-US" sz="2400" b="1" dirty="0" smtClean="0">
              <a:solidFill>
                <a:schemeClr val="accent2"/>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September 13-18, 2015, Asia (</a:t>
            </a:r>
            <a:r>
              <a:rPr lang="en-US" sz="2400" b="1" dirty="0" err="1" smtClean="0">
                <a:solidFill>
                  <a:srgbClr val="0000FF"/>
                </a:solidFill>
              </a:rPr>
              <a:t>Centara</a:t>
            </a:r>
            <a:r>
              <a:rPr lang="en-US" sz="2400" b="1" dirty="0" smtClean="0">
                <a:solidFill>
                  <a:srgbClr val="0000FF"/>
                </a:solidFill>
              </a:rPr>
              <a:t> Bank Central World, Bangkok)</a:t>
            </a:r>
            <a:endParaRPr lang="en-US" sz="2400" b="1" dirty="0" smtClean="0">
              <a:solidFill>
                <a:schemeClr val="accent2"/>
              </a:solidFill>
            </a:endParaRPr>
          </a:p>
          <a:p>
            <a:pPr lvl="1">
              <a:lnSpc>
                <a:spcPct val="90000"/>
              </a:lnSpc>
            </a:pPr>
            <a:r>
              <a:rPr lang="en-US" sz="2000" dirty="0" smtClean="0">
                <a:solidFill>
                  <a:srgbClr val="0000FF"/>
                </a:solidFill>
              </a:rPr>
              <a:t>Co-located with  all 802 wireless groups </a:t>
            </a:r>
            <a:endParaRPr lang="en-US" sz="2000" dirty="0" smtClean="0">
              <a:solidFill>
                <a:srgbClr val="FF0000"/>
              </a:solidFill>
            </a:endParaRPr>
          </a:p>
          <a:p>
            <a:pPr>
              <a:lnSpc>
                <a:spcPct val="90000"/>
              </a:lnSpc>
            </a:pPr>
            <a:r>
              <a:rPr lang="en-US" sz="2400" b="1" dirty="0" smtClean="0">
                <a:solidFill>
                  <a:srgbClr val="FF0000"/>
                </a:solidFill>
              </a:rPr>
              <a:t>Plenary: 8-13 Nov 2015, </a:t>
            </a:r>
            <a:r>
              <a:rPr lang="it-IT" sz="2400" b="1" dirty="0" smtClean="0">
                <a:solidFill>
                  <a:srgbClr val="FF0000"/>
                </a:solidFill>
              </a:rPr>
              <a:t>Hyatt Regency Dallas, TX, USA</a:t>
            </a:r>
          </a:p>
          <a:p>
            <a:pPr lvl="1">
              <a:lnSpc>
                <a:spcPct val="90000"/>
              </a:lnSpc>
            </a:pPr>
            <a:r>
              <a:rPr lang="en-US" sz="2000" dirty="0" smtClean="0">
                <a:solidFill>
                  <a:srgbClr val="FF0000"/>
                </a:solidFill>
              </a:rPr>
              <a:t>Co-located with all 802 groups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762000" y="685800"/>
            <a:ext cx="7772400" cy="533400"/>
          </a:xfrm>
        </p:spPr>
        <p:txBody>
          <a:bodyPr/>
          <a:lstStyle/>
          <a:p>
            <a:r>
              <a:rPr lang="en-US" sz="3200" dirty="0" smtClean="0">
                <a:solidFill>
                  <a:schemeClr val="accent2"/>
                </a:solidFill>
                <a:latin typeface="Arial" charset="0"/>
              </a:rPr>
              <a:t>March, Plenary Meeting Logistics </a:t>
            </a:r>
          </a:p>
        </p:txBody>
      </p:sp>
      <p:sp>
        <p:nvSpPr>
          <p:cNvPr id="34822" name="Rectangle 3"/>
          <p:cNvSpPr>
            <a:spLocks noGrp="1" noChangeArrowheads="1"/>
          </p:cNvSpPr>
          <p:nvPr>
            <p:ph type="body" idx="1"/>
          </p:nvPr>
        </p:nvSpPr>
        <p:spPr>
          <a:xfrm>
            <a:off x="304800" y="1219200"/>
            <a:ext cx="8610600" cy="5334000"/>
          </a:xfrm>
        </p:spPr>
        <p:txBody>
          <a:bodyPr/>
          <a:lstStyle/>
          <a:p>
            <a:pPr>
              <a:lnSpc>
                <a:spcPct val="90000"/>
              </a:lnSpc>
            </a:pPr>
            <a:r>
              <a:rPr lang="en-US" sz="2000" b="1" dirty="0" smtClean="0"/>
              <a:t>March  8-14 , 2015, </a:t>
            </a:r>
            <a:r>
              <a:rPr lang="en-US" sz="2000" b="1" dirty="0" err="1" smtClean="0"/>
              <a:t>Estrel</a:t>
            </a:r>
            <a:r>
              <a:rPr lang="en-US" sz="2000" b="1" dirty="0" smtClean="0"/>
              <a:t> Convention Center and Hotel, Berlin, Germany</a:t>
            </a:r>
          </a:p>
          <a:p>
            <a:r>
              <a:rPr lang="en-US" sz="2000" b="1" dirty="0" smtClean="0"/>
              <a:t>IEEE 802 GROUP RATE (SINGLE) - EUR 157.00 per Night </a:t>
            </a:r>
            <a:endParaRPr lang="en-US" sz="2000" dirty="0" smtClean="0"/>
          </a:p>
          <a:p>
            <a:r>
              <a:rPr lang="en-US" sz="2000" b="1" dirty="0" smtClean="0"/>
              <a:t>IEEE 802 GROUP RATE (DOUBLE)  </a:t>
            </a:r>
            <a:r>
              <a:rPr lang="en-US" sz="2000" dirty="0" smtClean="0"/>
              <a:t>- </a:t>
            </a:r>
            <a:r>
              <a:rPr lang="en-US" sz="2000" b="1" dirty="0" smtClean="0"/>
              <a:t>EUR 188.00 per Night </a:t>
            </a:r>
            <a:endParaRPr lang="en-US" sz="2000" dirty="0" smtClean="0"/>
          </a:p>
          <a:p>
            <a:pPr lvl="1"/>
            <a:r>
              <a:rPr lang="en-US" sz="1600" dirty="0" smtClean="0"/>
              <a:t>Includes service charges &amp; VAT, </a:t>
            </a:r>
            <a:r>
              <a:rPr lang="en-US" sz="2000" dirty="0" smtClean="0"/>
              <a:t>Basic Internet Access, Full Buffet Breakfast</a:t>
            </a:r>
            <a:endParaRPr lang="en-US" sz="1600" dirty="0" smtClean="0"/>
          </a:p>
          <a:p>
            <a:r>
              <a:rPr lang="en-US" sz="1800" b="1" dirty="0" smtClean="0"/>
              <a:t>IEEE 802 GROUP RATE DEADLINE:  MONDAY, JANUARY 12, 2015 (Germany)</a:t>
            </a:r>
            <a:endParaRPr lang="en-US" sz="1800" dirty="0" smtClean="0"/>
          </a:p>
          <a:p>
            <a:pPr lvl="1"/>
            <a:r>
              <a:rPr lang="en-US" sz="1600" dirty="0" smtClean="0"/>
              <a:t>Cut Off Date is based on Central European Time Zone (UCT +1), </a:t>
            </a:r>
            <a:r>
              <a:rPr lang="en-US" sz="2000" dirty="0" smtClean="0"/>
              <a:t>For example: 5 PM CET is 8 AM PST</a:t>
            </a:r>
            <a:endParaRPr lang="en-US" sz="2000" u="sng" dirty="0" smtClean="0">
              <a:hlinkClick r:id="rId3"/>
            </a:endParaRPr>
          </a:p>
          <a:p>
            <a:r>
              <a:rPr lang="en-US" sz="1800" b="1" dirty="0" smtClean="0"/>
              <a:t>ROOM RATES SUBJECT TO </a:t>
            </a:r>
            <a:r>
              <a:rPr lang="en-US" sz="1800" b="1" dirty="0" smtClean="0"/>
              <a:t>AVAILABILITY </a:t>
            </a:r>
            <a:endParaRPr lang="en-US" sz="1800" dirty="0" smtClean="0"/>
          </a:p>
          <a:p>
            <a:pPr lvl="1"/>
            <a:r>
              <a:rPr lang="en-US" sz="1600" dirty="0" smtClean="0"/>
              <a:t>The Group Rates are subject to the availability of rooms in the IEEE 802 Group Room Block. If the block is sold out before the deadline date, Monday January 12, 2015 IEEE 802 rates may no longer be available</a:t>
            </a:r>
          </a:p>
          <a:p>
            <a:r>
              <a:rPr lang="en-US" sz="1800" b="1" dirty="0" smtClean="0"/>
              <a:t>HOTEL CANCELLATION POLICY</a:t>
            </a:r>
            <a:r>
              <a:rPr lang="en-US" sz="2000" b="1" dirty="0" smtClean="0"/>
              <a:t>	</a:t>
            </a:r>
            <a:endParaRPr lang="en-US" sz="2000" dirty="0" smtClean="0"/>
          </a:p>
          <a:p>
            <a:pPr lvl="1"/>
            <a:r>
              <a:rPr lang="en-US" sz="1600" dirty="0" smtClean="0"/>
              <a:t>Individual guest room reservations can be </a:t>
            </a:r>
            <a:r>
              <a:rPr lang="en-US" sz="1600" b="1" u="sng" dirty="0" smtClean="0"/>
              <a:t>cancelled free of charge until 4 weeks prior to arrival date</a:t>
            </a:r>
            <a:r>
              <a:rPr lang="en-US" sz="1600" dirty="0" smtClean="0"/>
              <a:t>. </a:t>
            </a:r>
            <a:endParaRPr lang="en-US" sz="2000" u="sng" dirty="0" smtClean="0">
              <a:hlinkClick r:id="rId3"/>
            </a:endParaRPr>
          </a:p>
          <a:p>
            <a:r>
              <a:rPr lang="en-US" sz="2000" u="sng" dirty="0" smtClean="0">
                <a:hlinkClick r:id="rId3"/>
              </a:rPr>
              <a:t>https://bookings.ihotelier.com/bookings.jsp?groupID=1223675&amp;hotelID=17417</a:t>
            </a:r>
            <a:r>
              <a:rPr lang="en-US" sz="2000" dirty="0" smtClean="0"/>
              <a:t/>
            </a:r>
            <a:br>
              <a:rPr lang="en-US" sz="2000" dirty="0" smtClean="0"/>
            </a:br>
            <a:endParaRPr lang="en-US" sz="2000" dirty="0" smtClean="0"/>
          </a:p>
          <a:p>
            <a:endParaRPr lang="en-US" sz="2000" dirty="0" smtClean="0"/>
          </a:p>
          <a:p>
            <a:pPr>
              <a:lnSpc>
                <a:spcPct val="90000"/>
              </a:lnSpc>
            </a:pPr>
            <a:endParaRPr lang="en-US" sz="2000" b="1" dirty="0" smtClean="0"/>
          </a:p>
          <a:p>
            <a:pPr>
              <a:lnSpc>
                <a:spcPct val="90000"/>
              </a:lnSpc>
            </a:pPr>
            <a:endParaRPr lang="en-US" sz="2600" dirty="0" smtClean="0">
              <a:latin typeface="Arial" charset="0"/>
              <a:cs typeface="Arial" charset="0"/>
            </a:endParaRPr>
          </a:p>
          <a:p>
            <a:pPr>
              <a:lnSpc>
                <a:spcPct val="90000"/>
              </a:lnSpc>
              <a:buNone/>
            </a:pPr>
            <a:endParaRPr lang="en-US" sz="2600" dirty="0" smtClean="0">
              <a:latin typeface="Arial" charset="0"/>
              <a:cs typeface="Arial" charset="0"/>
            </a:endParaRPr>
          </a:p>
          <a:p>
            <a:pPr lvl="1">
              <a:lnSpc>
                <a:spcPct val="90000"/>
              </a:lnSpc>
              <a:buNone/>
            </a:pPr>
            <a:endParaRPr lang="en-US" sz="2200" dirty="0" smtClean="0">
              <a:latin typeface="Arial" charset="0"/>
              <a:cs typeface="Arial" charset="0"/>
            </a:endParaRPr>
          </a:p>
          <a:p>
            <a:pPr lvl="2">
              <a:lnSpc>
                <a:spcPct val="90000"/>
              </a:lnSpc>
              <a:buFontTx/>
              <a:buNone/>
            </a:pPr>
            <a:r>
              <a:rPr lang="en-US" sz="1800" dirty="0" smtClean="0">
                <a:latin typeface="Arial" charset="0"/>
              </a:rPr>
              <a:t>	</a:t>
            </a: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685800"/>
            <a:ext cx="8534400" cy="533400"/>
          </a:xfrm>
        </p:spPr>
        <p:txBody>
          <a:bodyPr/>
          <a:lstStyle/>
          <a:p>
            <a:r>
              <a:rPr lang="en-US" sz="3600" dirty="0" smtClean="0">
                <a:solidFill>
                  <a:schemeClr val="accent2"/>
                </a:solidFill>
              </a:rPr>
              <a:t>Future Sessions – 2016</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381000" y="1066800"/>
            <a:ext cx="8534400" cy="5486400"/>
          </a:xfrm>
        </p:spPr>
        <p:txBody>
          <a:bodyPr/>
          <a:lstStyle/>
          <a:p>
            <a:pPr>
              <a:lnSpc>
                <a:spcPct val="90000"/>
              </a:lnSpc>
            </a:pPr>
            <a:r>
              <a:rPr lang="en-US" sz="2400" b="1" dirty="0" smtClean="0">
                <a:solidFill>
                  <a:schemeClr val="accent2"/>
                </a:solidFill>
              </a:rPr>
              <a:t>Interim: 11-16 January, 2016, </a:t>
            </a:r>
            <a:r>
              <a:rPr lang="es-ES" sz="2400" b="1" dirty="0" smtClean="0">
                <a:solidFill>
                  <a:schemeClr val="accent2"/>
                </a:solidFill>
              </a:rPr>
              <a:t>Hyatt Regency, Atlanta, GA, USA</a:t>
            </a:r>
          </a:p>
          <a:p>
            <a:pPr lvl="1">
              <a:lnSpc>
                <a:spcPct val="90000"/>
              </a:lnSpc>
            </a:pPr>
            <a:r>
              <a:rPr lang="en-US" sz="1800" dirty="0" smtClean="0">
                <a:solidFill>
                  <a:srgbClr val="FF0000"/>
                </a:solidFill>
              </a:rPr>
              <a:t>Co-located with Wireless groups</a:t>
            </a:r>
            <a:r>
              <a:rPr lang="en-US" sz="1800" b="1" dirty="0" smtClean="0">
                <a:solidFill>
                  <a:srgbClr val="FF0000"/>
                </a:solidFill>
              </a:rPr>
              <a:t> </a:t>
            </a:r>
          </a:p>
          <a:p>
            <a:pPr>
              <a:lnSpc>
                <a:spcPct val="90000"/>
              </a:lnSpc>
            </a:pPr>
            <a:r>
              <a:rPr lang="en-US" sz="2400" b="1" dirty="0" smtClean="0">
                <a:solidFill>
                  <a:srgbClr val="FF0000"/>
                </a:solidFill>
              </a:rPr>
              <a:t>Plenary: 13-18 March, 2016,  Sands Venetian Hotel, Macau, PRC </a:t>
            </a:r>
          </a:p>
          <a:p>
            <a:pPr lvl="1">
              <a:lnSpc>
                <a:spcPct val="90000"/>
              </a:lnSpc>
            </a:pPr>
            <a:r>
              <a:rPr lang="en-US" sz="2000" dirty="0" smtClean="0">
                <a:solidFill>
                  <a:srgbClr val="FF0000"/>
                </a:solidFill>
              </a:rPr>
              <a:t>Co-located with all 802 groups</a:t>
            </a:r>
            <a:endParaRPr lang="en-US" sz="2000" b="1" dirty="0" smtClean="0">
              <a:solidFill>
                <a:srgbClr val="FF0000"/>
              </a:solidFill>
            </a:endParaRPr>
          </a:p>
          <a:p>
            <a:pPr>
              <a:lnSpc>
                <a:spcPct val="90000"/>
              </a:lnSpc>
            </a:pPr>
            <a:r>
              <a:rPr lang="en-US" sz="2400" b="1" dirty="0" smtClean="0">
                <a:solidFill>
                  <a:srgbClr val="0000FF"/>
                </a:solidFill>
              </a:rPr>
              <a:t>Interim:  May 15-20, 2016, Hilton Waikoloa Village, HI, USA  </a:t>
            </a:r>
          </a:p>
          <a:p>
            <a:pPr lvl="1">
              <a:lnSpc>
                <a:spcPct val="90000"/>
              </a:lnSpc>
            </a:pPr>
            <a:r>
              <a:rPr lang="en-US" sz="2000" dirty="0" smtClean="0">
                <a:solidFill>
                  <a:srgbClr val="0000FF"/>
                </a:solidFill>
              </a:rPr>
              <a:t>Co-located with all wireless groups </a:t>
            </a:r>
          </a:p>
          <a:p>
            <a:pPr>
              <a:lnSpc>
                <a:spcPct val="90000"/>
              </a:lnSpc>
            </a:pPr>
            <a:r>
              <a:rPr lang="en-US" sz="2400" b="1" dirty="0" smtClean="0">
                <a:solidFill>
                  <a:srgbClr val="FF0000"/>
                </a:solidFill>
              </a:rPr>
              <a:t>Plenary:  24-29 July 2016, Grand Hyatt, San Diego, USA </a:t>
            </a:r>
            <a:endParaRPr lang="en-US" sz="2400" b="1" dirty="0" smtClean="0">
              <a:solidFill>
                <a:schemeClr val="accent2"/>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err="1">
                <a:solidFill>
                  <a:srgbClr val="0000FF"/>
                </a:solidFill>
              </a:rPr>
              <a:t>Interim:September</a:t>
            </a:r>
            <a:r>
              <a:rPr lang="en-US" sz="2400" b="1" dirty="0">
                <a:solidFill>
                  <a:srgbClr val="0000FF"/>
                </a:solidFill>
              </a:rPr>
              <a:t> 2016 , Europe (TBD)</a:t>
            </a:r>
            <a:endParaRPr lang="en-US" sz="2400" b="1" dirty="0">
              <a:solidFill>
                <a:schemeClr val="accent2"/>
              </a:solidFill>
            </a:endParaRPr>
          </a:p>
          <a:p>
            <a:pPr lvl="1">
              <a:lnSpc>
                <a:spcPct val="90000"/>
              </a:lnSpc>
            </a:pPr>
            <a:r>
              <a:rPr lang="en-US" sz="2000" dirty="0">
                <a:solidFill>
                  <a:srgbClr val="0000FF"/>
                </a:solidFill>
              </a:rPr>
              <a:t>Co-located with  all 802 wireless groups </a:t>
            </a:r>
            <a:endParaRPr lang="en-US" sz="2000" dirty="0">
              <a:solidFill>
                <a:srgbClr val="FF0000"/>
              </a:solidFill>
            </a:endParaRPr>
          </a:p>
          <a:p>
            <a:pPr>
              <a:lnSpc>
                <a:spcPct val="90000"/>
              </a:lnSpc>
            </a:pPr>
            <a:r>
              <a:rPr lang="en-US" sz="2400" b="1" dirty="0" smtClean="0">
                <a:solidFill>
                  <a:srgbClr val="0000FF"/>
                </a:solidFill>
              </a:rPr>
              <a:t> </a:t>
            </a:r>
            <a:r>
              <a:rPr lang="en-US" sz="2400" b="1" dirty="0" smtClean="0">
                <a:solidFill>
                  <a:srgbClr val="FF0000"/>
                </a:solidFill>
              </a:rPr>
              <a:t>Plenary</a:t>
            </a:r>
            <a:r>
              <a:rPr lang="en-US" sz="2400" b="1" dirty="0" smtClean="0">
                <a:solidFill>
                  <a:srgbClr val="FF0000"/>
                </a:solidFill>
              </a:rPr>
              <a:t>: 6-11 Nov 2016, Grand </a:t>
            </a:r>
            <a:r>
              <a:rPr lang="it-IT" sz="2400" b="1" dirty="0" smtClean="0">
                <a:solidFill>
                  <a:srgbClr val="FF0000"/>
                </a:solidFill>
              </a:rPr>
              <a:t>Hyatt, San Antonio, TX, USA</a:t>
            </a:r>
          </a:p>
          <a:p>
            <a:pPr lvl="1">
              <a:lnSpc>
                <a:spcPct val="90000"/>
              </a:lnSpc>
            </a:pPr>
            <a:r>
              <a:rPr lang="en-US" sz="2000" dirty="0" smtClean="0">
                <a:solidFill>
                  <a:srgbClr val="FF0000"/>
                </a:solidFill>
              </a:rPr>
              <a:t>Co-located with all 802 groups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xfrm>
            <a:off x="609600" y="609600"/>
            <a:ext cx="7772400" cy="914400"/>
          </a:xfrm>
        </p:spPr>
        <p:txBody>
          <a:bodyPr/>
          <a:lstStyle/>
          <a:p>
            <a:r>
              <a:rPr lang="en-US" altLang="zh-CN" sz="3200" b="1" dirty="0" smtClean="0">
                <a:ea typeface="SimSun" pitchFamily="2" charset="-122"/>
              </a:rPr>
              <a:t>Meeting Updates</a:t>
            </a:r>
            <a:endParaRPr lang="zh-CN" altLang="en-US" sz="3200" b="1" dirty="0" smtClean="0">
              <a:ea typeface="SimSun" pitchFamily="2" charset="-122"/>
            </a:endParaRPr>
          </a:p>
        </p:txBody>
      </p:sp>
      <p:sp>
        <p:nvSpPr>
          <p:cNvPr id="4100" name="Rectangle 3"/>
          <p:cNvSpPr>
            <a:spLocks noGrp="1" noChangeArrowheads="1"/>
          </p:cNvSpPr>
          <p:nvPr>
            <p:ph type="body" idx="1"/>
          </p:nvPr>
        </p:nvSpPr>
        <p:spPr>
          <a:xfrm>
            <a:off x="381000" y="1524000"/>
            <a:ext cx="8470900" cy="4191000"/>
          </a:xfrm>
        </p:spPr>
        <p:txBody>
          <a:bodyPr/>
          <a:lstStyle/>
          <a:p>
            <a:r>
              <a:rPr lang="en-US" sz="2800" dirty="0" smtClean="0">
                <a:latin typeface="Arial" charset="0"/>
              </a:rPr>
              <a:t>Task Groups Update</a:t>
            </a:r>
          </a:p>
          <a:p>
            <a:r>
              <a:rPr lang="en-US" sz="2800" dirty="0" smtClean="0">
                <a:latin typeface="Arial" charset="0"/>
              </a:rPr>
              <a:t>Liaison Report</a:t>
            </a:r>
          </a:p>
          <a:p>
            <a:r>
              <a:rPr lang="en-US" sz="2800" dirty="0" smtClean="0">
                <a:latin typeface="Arial" charset="0"/>
              </a:rPr>
              <a:t>Teleconferences </a:t>
            </a:r>
          </a:p>
          <a:p>
            <a:r>
              <a:rPr lang="en-US" sz="2800" dirty="0" smtClean="0">
                <a:latin typeface="Arial" charset="0"/>
              </a:rPr>
              <a:t>Future Locations</a:t>
            </a:r>
          </a:p>
        </p:txBody>
      </p:sp>
      <p:sp>
        <p:nvSpPr>
          <p:cNvPr id="10" name="Footer Placeholder 6"/>
          <p:cNvSpPr txBox="1">
            <a:spLocks/>
          </p:cNvSpPr>
          <p:nvPr/>
        </p:nvSpPr>
        <p:spPr>
          <a:xfrm>
            <a:off x="6400800" y="6477000"/>
            <a:ext cx="2133600" cy="228601"/>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Subir Das, Chair, IEEE 802.21</a:t>
            </a:r>
          </a:p>
        </p:txBody>
      </p:sp>
      <p:sp>
        <p:nvSpPr>
          <p:cNvPr id="7" name="Slide Number Placeholder 6"/>
          <p:cNvSpPr>
            <a:spLocks noGrp="1"/>
          </p:cNvSpPr>
          <p:nvPr>
            <p:ph type="sldNum" sz="quarter" idx="11"/>
          </p:nvPr>
        </p:nvSpPr>
        <p:spPr>
          <a:xfrm>
            <a:off x="4191000" y="6477000"/>
            <a:ext cx="577850" cy="184150"/>
          </a:xfrm>
        </p:spPr>
        <p:txBody>
          <a:bodyPr/>
          <a:lstStyle/>
          <a:p>
            <a:pPr>
              <a:defRPr/>
            </a:pPr>
            <a:r>
              <a:rPr lang="en-US" dirty="0" smtClean="0"/>
              <a:t>Slide </a:t>
            </a:r>
            <a:fld id="{D048621D-5B88-454B-8BF8-1A14712DC776}"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381000" y="609600"/>
            <a:ext cx="8270875" cy="901700"/>
          </a:xfrm>
        </p:spPr>
        <p:txBody>
          <a:bodyPr/>
          <a:lstStyle/>
          <a:p>
            <a:r>
              <a:rPr lang="en-US" sz="3600" dirty="0" smtClean="0"/>
              <a:t>TG Reports</a:t>
            </a:r>
            <a:r>
              <a:rPr lang="en-US" dirty="0" smtClean="0"/>
              <a:t/>
            </a:r>
            <a:br>
              <a:rPr lang="en-US" dirty="0" smtClean="0"/>
            </a:br>
            <a:endParaRPr lang="en-US" sz="1800" dirty="0" smtClean="0"/>
          </a:p>
        </p:txBody>
      </p:sp>
      <p:sp>
        <p:nvSpPr>
          <p:cNvPr id="5124" name="Rectangle 3"/>
          <p:cNvSpPr>
            <a:spLocks noGrp="1" noChangeArrowheads="1"/>
          </p:cNvSpPr>
          <p:nvPr>
            <p:ph type="body" idx="1"/>
          </p:nvPr>
        </p:nvSpPr>
        <p:spPr>
          <a:xfrm>
            <a:off x="304800" y="1371600"/>
            <a:ext cx="8569325" cy="4572000"/>
          </a:xfrm>
        </p:spPr>
        <p:txBody>
          <a:bodyPr/>
          <a:lstStyle/>
          <a:p>
            <a:r>
              <a:rPr lang="en-US" sz="2400" dirty="0" smtClean="0"/>
              <a:t>802.21d  Multicast Management Task </a:t>
            </a:r>
            <a:r>
              <a:rPr lang="en-US" sz="2400" dirty="0" smtClean="0"/>
              <a:t>Group</a:t>
            </a:r>
          </a:p>
          <a:p>
            <a:pPr lvl="1"/>
            <a:r>
              <a:rPr lang="en-US" sz="2000" dirty="0"/>
              <a:t>https://mentor.ieee.org/802.21/dcn/15/21-15-0012-00-MuGM-tgd-january-closing-report.ppt</a:t>
            </a:r>
            <a:endParaRPr lang="en-US" sz="2000" dirty="0" smtClean="0"/>
          </a:p>
          <a:p>
            <a:pPr marL="457200" lvl="1" indent="0">
              <a:buNone/>
            </a:pPr>
            <a:endParaRPr lang="en-US" sz="1600" dirty="0" smtClean="0"/>
          </a:p>
          <a:p>
            <a:r>
              <a:rPr lang="en-US" sz="2200" dirty="0" smtClean="0"/>
              <a:t>802.21m: Revision  Task Group</a:t>
            </a:r>
          </a:p>
          <a:p>
            <a:pPr lvl="1"/>
            <a:r>
              <a:rPr lang="en-US" sz="1400" dirty="0" smtClean="0"/>
              <a:t>None </a:t>
            </a:r>
            <a:endParaRPr lang="en-US" sz="1400" dirty="0" smtClean="0"/>
          </a:p>
          <a:p>
            <a:pPr lvl="1">
              <a:buNone/>
            </a:pPr>
            <a:endParaRPr lang="en-US" sz="1800" dirty="0" smtClean="0"/>
          </a:p>
          <a:p>
            <a:r>
              <a:rPr lang="en-US" sz="2200" dirty="0" smtClean="0"/>
              <a:t>802.21.1: Media Independent Services and use cases Task </a:t>
            </a:r>
            <a:r>
              <a:rPr lang="en-US" sz="2200" dirty="0" smtClean="0"/>
              <a:t>Group</a:t>
            </a:r>
          </a:p>
          <a:p>
            <a:pPr lvl="1"/>
            <a:r>
              <a:rPr lang="en-US" sz="1800" dirty="0"/>
              <a:t>https://mentor.ieee.org/802.21/dcn/15/21-15-0011-00-SAUC-sauc-closing-report.pptx</a:t>
            </a:r>
          </a:p>
          <a:p>
            <a:pPr lvl="1"/>
            <a:endParaRPr lang="en-US" sz="1800" dirty="0" smtClean="0"/>
          </a:p>
          <a:p>
            <a:pPr lvl="1"/>
            <a:endParaRPr lang="en-US" sz="1800" dirty="0" smtClean="0"/>
          </a:p>
          <a:p>
            <a:pPr lvl="1"/>
            <a:endParaRPr lang="en-US" sz="1800" dirty="0" smtClean="0"/>
          </a:p>
          <a:p>
            <a:pPr lvl="1">
              <a:buNone/>
            </a:pPr>
            <a:endParaRPr lang="en-US" sz="1800" dirty="0" smtClean="0"/>
          </a:p>
          <a:p>
            <a:pPr lvl="1"/>
            <a:endParaRPr lang="en-US" sz="1800" dirty="0" smtClean="0"/>
          </a:p>
          <a:p>
            <a:pPr lvl="1">
              <a:buNone/>
            </a:pPr>
            <a:endParaRPr lang="en-US" sz="1800" dirty="0" smtClean="0"/>
          </a:p>
          <a:p>
            <a:pPr lvl="1"/>
            <a:endParaRPr lang="en-US" sz="1800" dirty="0" smtClean="0"/>
          </a:p>
          <a:p>
            <a:pPr lvl="1">
              <a:buNone/>
            </a:pPr>
            <a:endParaRPr lang="en-US" sz="1800" dirty="0" smtClean="0"/>
          </a:p>
          <a:p>
            <a:pPr lvl="1"/>
            <a:endParaRPr lang="en-US" sz="1800" dirty="0" smtClean="0"/>
          </a:p>
          <a:p>
            <a:pPr>
              <a:buNone/>
            </a:pPr>
            <a:r>
              <a:rPr lang="en-US" sz="2200" dirty="0" smtClean="0"/>
              <a:t>	</a:t>
            </a:r>
          </a:p>
          <a:p>
            <a:pPr lvl="1">
              <a:buNone/>
            </a:pPr>
            <a:endParaRPr lang="en-US" sz="1800" dirty="0" smtClean="0"/>
          </a:p>
        </p:txBody>
      </p:sp>
      <p:sp>
        <p:nvSpPr>
          <p:cNvPr id="10" name="Footer Placeholder 6"/>
          <p:cNvSpPr txBox="1">
            <a:spLocks/>
          </p:cNvSpPr>
          <p:nvPr/>
        </p:nvSpPr>
        <p:spPr>
          <a:xfrm>
            <a:off x="6400800" y="6477000"/>
            <a:ext cx="2133600" cy="228601"/>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Subir Das, Chair, IEEE 802.21</a:t>
            </a:r>
          </a:p>
        </p:txBody>
      </p:sp>
      <p:sp>
        <p:nvSpPr>
          <p:cNvPr id="7" name="Slide Number Placeholder 6"/>
          <p:cNvSpPr>
            <a:spLocks noGrp="1"/>
          </p:cNvSpPr>
          <p:nvPr>
            <p:ph type="sldNum" sz="quarter" idx="11"/>
          </p:nvPr>
        </p:nvSpPr>
        <p:spPr>
          <a:xfrm>
            <a:off x="4114800" y="6477000"/>
            <a:ext cx="577850" cy="184150"/>
          </a:xfrm>
        </p:spPr>
        <p:txBody>
          <a:bodyPr/>
          <a:lstStyle/>
          <a:p>
            <a:pPr>
              <a:defRPr/>
            </a:pPr>
            <a:r>
              <a:rPr lang="en-US" dirty="0" smtClean="0"/>
              <a:t>Slide </a:t>
            </a:r>
            <a:fld id="{D048621D-5B88-454B-8BF8-1A14712DC776}" type="slidenum">
              <a:rPr lang="en-US" smtClean="0"/>
              <a:pPr>
                <a:defRPr/>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381000" y="609600"/>
            <a:ext cx="8270875" cy="901700"/>
          </a:xfrm>
        </p:spPr>
        <p:txBody>
          <a:bodyPr/>
          <a:lstStyle/>
          <a:p>
            <a:r>
              <a:rPr lang="en-US" sz="3600" dirty="0" smtClean="0"/>
              <a:t>Liaison  Reports</a:t>
            </a:r>
            <a:r>
              <a:rPr lang="en-US" dirty="0" smtClean="0"/>
              <a:t/>
            </a:r>
            <a:br>
              <a:rPr lang="en-US" dirty="0" smtClean="0"/>
            </a:br>
            <a:endParaRPr lang="en-US" sz="1800" dirty="0" smtClean="0"/>
          </a:p>
        </p:txBody>
      </p:sp>
      <p:sp>
        <p:nvSpPr>
          <p:cNvPr id="5124" name="Rectangle 3"/>
          <p:cNvSpPr>
            <a:spLocks noGrp="1" noChangeArrowheads="1"/>
          </p:cNvSpPr>
          <p:nvPr>
            <p:ph type="body" idx="1"/>
          </p:nvPr>
        </p:nvSpPr>
        <p:spPr>
          <a:xfrm>
            <a:off x="304800" y="1371600"/>
            <a:ext cx="8569325" cy="4572000"/>
          </a:xfrm>
        </p:spPr>
        <p:txBody>
          <a:bodyPr/>
          <a:lstStyle/>
          <a:p>
            <a:r>
              <a:rPr lang="en-US" sz="2400" dirty="0" smtClean="0"/>
              <a:t>802.11 report</a:t>
            </a:r>
          </a:p>
          <a:p>
            <a:pPr lvl="1"/>
            <a:r>
              <a:rPr lang="en-US" sz="1600">
                <a:hlinkClick r:id="rId2"/>
              </a:rPr>
              <a:t>https</a:t>
            </a:r>
            <a:r>
              <a:rPr lang="en-US" sz="1600">
                <a:hlinkClick r:id="rId2"/>
              </a:rPr>
              <a:t>://</a:t>
            </a:r>
            <a:r>
              <a:rPr lang="en-US" sz="1600" smtClean="0">
                <a:hlinkClick r:id="rId2"/>
              </a:rPr>
              <a:t>mentor.ieee.org/802.21/dcn/15/21-15-0014-00-0000-802-11-report-for-2015-01.ppt</a:t>
            </a:r>
            <a:endParaRPr lang="en-US" sz="1600" smtClean="0"/>
          </a:p>
          <a:p>
            <a:pPr marL="457200" lvl="1" indent="0">
              <a:buNone/>
            </a:pPr>
            <a:endParaRPr lang="en-US" sz="1600" dirty="0" smtClean="0"/>
          </a:p>
          <a:p>
            <a:pPr marL="457200" lvl="1" indent="0">
              <a:buNone/>
            </a:pPr>
            <a:endParaRPr lang="en-US" sz="1600" dirty="0" smtClean="0"/>
          </a:p>
          <a:p>
            <a:r>
              <a:rPr lang="en-US" sz="2200" dirty="0" smtClean="0"/>
              <a:t>IETF</a:t>
            </a:r>
          </a:p>
          <a:p>
            <a:pPr lvl="1"/>
            <a:r>
              <a:rPr lang="en-US" sz="2000" dirty="0" smtClean="0"/>
              <a:t>None </a:t>
            </a:r>
            <a:endParaRPr lang="en-US" sz="1800" dirty="0" smtClean="0"/>
          </a:p>
          <a:p>
            <a:pPr lvl="1">
              <a:buNone/>
            </a:pPr>
            <a:endParaRPr lang="en-US" sz="1800" dirty="0" smtClean="0"/>
          </a:p>
          <a:p>
            <a:pPr lvl="1"/>
            <a:endParaRPr lang="en-US" sz="1800" dirty="0" smtClean="0"/>
          </a:p>
          <a:p>
            <a:pPr lvl="1">
              <a:buNone/>
            </a:pPr>
            <a:endParaRPr lang="en-US" sz="1800" dirty="0" smtClean="0"/>
          </a:p>
          <a:p>
            <a:pPr lvl="1"/>
            <a:endParaRPr lang="en-US" sz="1800" dirty="0" smtClean="0"/>
          </a:p>
          <a:p>
            <a:pPr lvl="1">
              <a:buNone/>
            </a:pPr>
            <a:endParaRPr lang="en-US" sz="1800" dirty="0" smtClean="0"/>
          </a:p>
          <a:p>
            <a:pPr lvl="1"/>
            <a:endParaRPr lang="en-US" sz="1800" dirty="0" smtClean="0"/>
          </a:p>
          <a:p>
            <a:pPr>
              <a:buNone/>
            </a:pPr>
            <a:r>
              <a:rPr lang="en-US" sz="2200" dirty="0" smtClean="0"/>
              <a:t>	</a:t>
            </a:r>
          </a:p>
          <a:p>
            <a:pPr lvl="1">
              <a:buNone/>
            </a:pPr>
            <a:endParaRPr lang="en-US" sz="1800" dirty="0" smtClean="0"/>
          </a:p>
        </p:txBody>
      </p:sp>
      <p:sp>
        <p:nvSpPr>
          <p:cNvPr id="10" name="Footer Placeholder 6"/>
          <p:cNvSpPr txBox="1">
            <a:spLocks/>
          </p:cNvSpPr>
          <p:nvPr/>
        </p:nvSpPr>
        <p:spPr>
          <a:xfrm>
            <a:off x="6400800" y="6477000"/>
            <a:ext cx="2133600" cy="228601"/>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Subir Das, Chair, IEEE 802.21</a:t>
            </a:r>
          </a:p>
        </p:txBody>
      </p:sp>
      <p:sp>
        <p:nvSpPr>
          <p:cNvPr id="7" name="Slide Number Placeholder 6"/>
          <p:cNvSpPr>
            <a:spLocks noGrp="1"/>
          </p:cNvSpPr>
          <p:nvPr>
            <p:ph type="sldNum" sz="quarter" idx="11"/>
          </p:nvPr>
        </p:nvSpPr>
        <p:spPr>
          <a:xfrm>
            <a:off x="4114800" y="6477000"/>
            <a:ext cx="577850" cy="184150"/>
          </a:xfrm>
        </p:spPr>
        <p:txBody>
          <a:bodyPr/>
          <a:lstStyle/>
          <a:p>
            <a:pPr>
              <a:defRPr/>
            </a:pPr>
            <a:r>
              <a:rPr lang="en-US" dirty="0" smtClean="0"/>
              <a:t>Slide </a:t>
            </a:r>
            <a:fld id="{D048621D-5B88-454B-8BF8-1A14712DC776}" type="slidenum">
              <a:rPr lang="en-US" smtClean="0"/>
              <a:pPr>
                <a:defRPr/>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a:xfrm>
            <a:off x="457200" y="609600"/>
            <a:ext cx="8270875" cy="576262"/>
          </a:xfrm>
        </p:spPr>
        <p:txBody>
          <a:bodyPr/>
          <a:lstStyle/>
          <a:p>
            <a:r>
              <a:rPr lang="en-US" sz="3200" b="1" dirty="0" smtClean="0"/>
              <a:t>Teleconferences</a:t>
            </a:r>
            <a:r>
              <a:rPr lang="en-US" sz="3200" dirty="0" smtClean="0"/>
              <a:t>	</a:t>
            </a:r>
            <a:endParaRPr lang="en-US" sz="1600" dirty="0" smtClean="0"/>
          </a:p>
        </p:txBody>
      </p:sp>
      <p:sp>
        <p:nvSpPr>
          <p:cNvPr id="7172" name="Rectangle 3"/>
          <p:cNvSpPr>
            <a:spLocks noGrp="1" noChangeArrowheads="1"/>
          </p:cNvSpPr>
          <p:nvPr>
            <p:ph type="body" idx="1"/>
          </p:nvPr>
        </p:nvSpPr>
        <p:spPr>
          <a:xfrm>
            <a:off x="457200" y="1371600"/>
            <a:ext cx="8299450" cy="4800600"/>
          </a:xfrm>
        </p:spPr>
        <p:txBody>
          <a:bodyPr/>
          <a:lstStyle/>
          <a:p>
            <a:pPr>
              <a:buNone/>
            </a:pPr>
            <a:endParaRPr lang="en-US" sz="2000" dirty="0" smtClean="0"/>
          </a:p>
          <a:p>
            <a:r>
              <a:rPr lang="en-US" sz="2400" dirty="0" smtClean="0"/>
              <a:t>802.21d Teleconferences:</a:t>
            </a:r>
          </a:p>
          <a:p>
            <a:pPr marL="750888" lvl="1"/>
            <a:r>
              <a:rPr lang="en-US" sz="2000" dirty="0"/>
              <a:t>January 23 (Friday), 2015, 8am-10am Eastern Time </a:t>
            </a:r>
            <a:r>
              <a:rPr lang="en-US" sz="2000" dirty="0" smtClean="0"/>
              <a:t>(Tentative) </a:t>
            </a:r>
            <a:endParaRPr lang="en-US" sz="2000" dirty="0"/>
          </a:p>
          <a:p>
            <a:pPr marL="750888" lvl="1"/>
            <a:r>
              <a:rPr lang="en-US" sz="2000" dirty="0"/>
              <a:t>February 27 (Friday),  2015, 8am-10am Eastern </a:t>
            </a:r>
            <a:r>
              <a:rPr lang="en-US" sz="2000" dirty="0" smtClean="0"/>
              <a:t>Time (Tentative)</a:t>
            </a:r>
          </a:p>
          <a:p>
            <a:pPr marL="465138" lvl="1" indent="0">
              <a:buNone/>
            </a:pPr>
            <a:endParaRPr lang="en-US" sz="2000" dirty="0" smtClean="0"/>
          </a:p>
          <a:p>
            <a:r>
              <a:rPr lang="en-US" sz="2400" dirty="0" smtClean="0"/>
              <a:t>802.21m Teleconference:</a:t>
            </a:r>
          </a:p>
          <a:p>
            <a:pPr lvl="1"/>
            <a:r>
              <a:rPr lang="en-US" sz="2000" dirty="0" smtClean="0"/>
              <a:t> </a:t>
            </a:r>
            <a:r>
              <a:rPr lang="en-US" sz="2000" dirty="0" smtClean="0"/>
              <a:t>None</a:t>
            </a:r>
          </a:p>
          <a:p>
            <a:pPr lvl="1"/>
            <a:endParaRPr lang="en-US" sz="2400" dirty="0" smtClean="0"/>
          </a:p>
          <a:p>
            <a:r>
              <a:rPr lang="en-US" sz="2400" dirty="0" smtClean="0"/>
              <a:t>802.21.1 Teleconference:</a:t>
            </a:r>
          </a:p>
          <a:p>
            <a:pPr lvl="1"/>
            <a:r>
              <a:rPr lang="en-US" sz="2000" dirty="0" smtClean="0"/>
              <a:t>February 16 (Monday), 2015,  </a:t>
            </a:r>
            <a:r>
              <a:rPr lang="en-US" sz="2000" dirty="0" smtClean="0"/>
              <a:t>8-10 am EST (Tentative</a:t>
            </a:r>
            <a:r>
              <a:rPr lang="en-US" sz="2000" dirty="0" smtClean="0"/>
              <a:t>)</a:t>
            </a:r>
          </a:p>
          <a:p>
            <a:pPr lvl="1"/>
            <a:r>
              <a:rPr lang="en-US" sz="2000" dirty="0"/>
              <a:t>March 02 (</a:t>
            </a:r>
            <a:r>
              <a:rPr lang="en-US" sz="2000" dirty="0" smtClean="0"/>
              <a:t>Monday), </a:t>
            </a:r>
            <a:r>
              <a:rPr lang="en-US" sz="2000" dirty="0"/>
              <a:t>2015, 8:00-10:00 am EST, USA (Tentative)</a:t>
            </a:r>
          </a:p>
          <a:p>
            <a:pPr lvl="1"/>
            <a:endParaRPr lang="en-US" sz="2000" dirty="0"/>
          </a:p>
          <a:p>
            <a:pPr lvl="1"/>
            <a:endParaRPr lang="en-US" sz="2000" dirty="0" smtClean="0"/>
          </a:p>
          <a:p>
            <a:pPr lvl="1">
              <a:buNone/>
            </a:pPr>
            <a:endParaRPr lang="en-US" sz="2000" dirty="0" smtClean="0"/>
          </a:p>
          <a:p>
            <a:pPr lvl="1">
              <a:buNone/>
            </a:pPr>
            <a:endParaRPr lang="en-US" sz="2000" dirty="0" smtClean="0"/>
          </a:p>
          <a:p>
            <a:pPr lvl="1">
              <a:buNone/>
            </a:pPr>
            <a:endParaRPr lang="en-US" sz="2000" dirty="0" smtClean="0"/>
          </a:p>
          <a:p>
            <a:pPr lvl="1"/>
            <a:endParaRPr lang="en-US" sz="2000" dirty="0" smtClean="0"/>
          </a:p>
          <a:p>
            <a:pPr lvl="1"/>
            <a:endParaRPr lang="en-US" sz="2000" dirty="0" smtClean="0">
              <a:solidFill>
                <a:srgbClr val="990099"/>
              </a:solidFill>
            </a:endParaRPr>
          </a:p>
        </p:txBody>
      </p:sp>
      <p:sp>
        <p:nvSpPr>
          <p:cNvPr id="10" name="Footer Placeholder 6"/>
          <p:cNvSpPr txBox="1">
            <a:spLocks/>
          </p:cNvSpPr>
          <p:nvPr/>
        </p:nvSpPr>
        <p:spPr>
          <a:xfrm>
            <a:off x="6477000" y="6477000"/>
            <a:ext cx="2133600" cy="228601"/>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Subir Das, Chair, IEEE 802.21</a:t>
            </a:r>
          </a:p>
        </p:txBody>
      </p:sp>
      <p:sp>
        <p:nvSpPr>
          <p:cNvPr id="11" name="Slide Number Placeholder 10"/>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p:cNvSpPr>
            <a:spLocks noGrp="1"/>
          </p:cNvSpPr>
          <p:nvPr>
            <p:ph type="title"/>
          </p:nvPr>
        </p:nvSpPr>
        <p:spPr>
          <a:xfrm>
            <a:off x="422275" y="2959100"/>
            <a:ext cx="8270875" cy="685800"/>
          </a:xfrm>
        </p:spPr>
        <p:txBody>
          <a:bodyPr/>
          <a:lstStyle/>
          <a:p>
            <a:r>
              <a:rPr kumimoji="1" lang="en-US" altLang="ja-JP" smtClean="0">
                <a:ea typeface="ＭＳ Ｐゴシック" pitchFamily="50" charset="-128"/>
              </a:rPr>
              <a:t>WG Motion</a:t>
            </a:r>
            <a:endParaRPr kumimoji="1" lang="ja-JP" altLang="en-US" smtClean="0">
              <a:ea typeface="ＭＳ Ｐゴシック" pitchFamily="50" charset="-128"/>
            </a:endParaRPr>
          </a:p>
        </p:txBody>
      </p:sp>
      <p:sp>
        <p:nvSpPr>
          <p:cNvPr id="12292" name="スライド番号プレースホルダー 4"/>
          <p:cNvSpPr>
            <a:spLocks noGrp="1"/>
          </p:cNvSpPr>
          <p:nvPr>
            <p:ph type="sldNum" sz="quarter" idx="11"/>
          </p:nvPr>
        </p:nvSpPr>
        <p:spPr>
          <a:noFill/>
        </p:spPr>
        <p:txBody>
          <a:bodyPr/>
          <a:lstStyle/>
          <a:p>
            <a:fld id="{323B1504-506B-44AB-8932-30F38D54C876}" type="slidenum">
              <a:rPr lang="en-US" altLang="ja-JP"/>
              <a:pPr/>
              <a:t>6</a:t>
            </a:fld>
            <a:endParaRPr lang="en-US" altLang="ja-JP"/>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p:cNvSpPr>
            <a:spLocks noGrp="1"/>
          </p:cNvSpPr>
          <p:nvPr>
            <p:ph type="title"/>
          </p:nvPr>
        </p:nvSpPr>
        <p:spPr>
          <a:xfrm>
            <a:off x="609600" y="762000"/>
            <a:ext cx="7772400" cy="609600"/>
          </a:xfrm>
        </p:spPr>
        <p:txBody>
          <a:bodyPr/>
          <a:lstStyle/>
          <a:p>
            <a:r>
              <a:rPr kumimoji="1" lang="en-US" altLang="ja-JP" dirty="0" smtClean="0">
                <a:ea typeface="MS PGothic" pitchFamily="34" charset="-128"/>
              </a:rPr>
              <a:t>WG Motion</a:t>
            </a:r>
            <a:endParaRPr kumimoji="1" lang="ja-JP" altLang="en-US" smtClean="0">
              <a:ea typeface="MS PGothic" pitchFamily="34" charset="-128"/>
            </a:endParaRPr>
          </a:p>
        </p:txBody>
      </p:sp>
      <p:sp>
        <p:nvSpPr>
          <p:cNvPr id="12291" name="コンテンツ プレースホルダー 2"/>
          <p:cNvSpPr>
            <a:spLocks noGrp="1"/>
          </p:cNvSpPr>
          <p:nvPr>
            <p:ph idx="1"/>
          </p:nvPr>
        </p:nvSpPr>
        <p:spPr>
          <a:xfrm>
            <a:off x="533400" y="1524000"/>
            <a:ext cx="8382000" cy="5105400"/>
          </a:xfrm>
        </p:spPr>
        <p:txBody>
          <a:bodyPr/>
          <a:lstStyle/>
          <a:p>
            <a:pPr>
              <a:tabLst>
                <a:tab pos="1271588" algn="l"/>
              </a:tabLst>
            </a:pPr>
            <a:r>
              <a:rPr lang="en-GB" altLang="ja-JP" sz="2800" dirty="0" smtClean="0">
                <a:ea typeface="PMingLiU" pitchFamily="18" charset="-120"/>
              </a:rPr>
              <a:t>Move to authorize</a:t>
            </a:r>
            <a:r>
              <a:rPr lang="en-US" altLang="ko-KR" sz="2800" dirty="0" smtClean="0">
                <a:ea typeface="굴림" pitchFamily="34" charset="-127"/>
              </a:rPr>
              <a:t> the P802.21d  Editor to accept the resolution described in DCN </a:t>
            </a:r>
            <a:r>
              <a:rPr lang="en-US" altLang="ko-KR" sz="2800" dirty="0" smtClean="0">
                <a:ea typeface="굴림" pitchFamily="34" charset="-127"/>
              </a:rPr>
              <a:t>21-14-0185-02 </a:t>
            </a:r>
            <a:r>
              <a:rPr lang="en-US" altLang="ko-KR" sz="2800" dirty="0" smtClean="0">
                <a:ea typeface="굴림" pitchFamily="34" charset="-127"/>
              </a:rPr>
              <a:t>and produce </a:t>
            </a:r>
            <a:r>
              <a:rPr lang="en-US" altLang="ko-KR" sz="2800" dirty="0" smtClean="0">
                <a:ea typeface="굴림" pitchFamily="34" charset="-127"/>
              </a:rPr>
              <a:t>P802</a:t>
            </a:r>
            <a:r>
              <a:rPr lang="en-US" altLang="zh-CN" sz="2800" dirty="0" smtClean="0">
                <a:ea typeface="SimSun" pitchFamily="2" charset="-122"/>
              </a:rPr>
              <a:t>.21d/D08</a:t>
            </a:r>
            <a:endParaRPr lang="en-GB" altLang="ja-JP" sz="2800" dirty="0" smtClean="0">
              <a:ea typeface="PMingLiU" pitchFamily="18" charset="-120"/>
            </a:endParaRPr>
          </a:p>
          <a:p>
            <a:pPr>
              <a:tabLst>
                <a:tab pos="1271588" algn="l"/>
              </a:tabLst>
            </a:pPr>
            <a:endParaRPr kumimoji="1" lang="en-US" altLang="ja-JP" sz="2800" dirty="0" smtClean="0">
              <a:ea typeface="MS PGothic" pitchFamily="34" charset="-128"/>
            </a:endParaRPr>
          </a:p>
          <a:p>
            <a:pPr>
              <a:tabLst>
                <a:tab pos="1271588" algn="l"/>
              </a:tabLst>
            </a:pPr>
            <a:r>
              <a:rPr kumimoji="1" lang="en-US" altLang="ja-JP" sz="2400" dirty="0" smtClean="0">
                <a:ea typeface="MS PGothic" pitchFamily="34" charset="-128"/>
              </a:rPr>
              <a:t>Moved by: Yoshihiro Ohba</a:t>
            </a:r>
          </a:p>
          <a:p>
            <a:pPr>
              <a:tabLst>
                <a:tab pos="1271588" algn="l"/>
              </a:tabLst>
            </a:pPr>
            <a:r>
              <a:rPr kumimoji="1" lang="en-US" altLang="ja-JP" sz="2400" dirty="0" smtClean="0">
                <a:ea typeface="MS PGothic" pitchFamily="34" charset="-128"/>
              </a:rPr>
              <a:t>Seconded by: </a:t>
            </a:r>
            <a:r>
              <a:rPr kumimoji="1" lang="en-US" altLang="ja-JP" sz="2400" dirty="0" smtClean="0">
                <a:ea typeface="MS PGothic" pitchFamily="34" charset="-128"/>
              </a:rPr>
              <a:t>Yoshikazu Hanatani </a:t>
            </a:r>
            <a:endParaRPr kumimoji="1" lang="en-US" altLang="ja-JP" sz="2400" dirty="0" smtClean="0">
              <a:ea typeface="MS PGothic" pitchFamily="34" charset="-128"/>
            </a:endParaRPr>
          </a:p>
          <a:p>
            <a:pPr>
              <a:buNone/>
              <a:tabLst>
                <a:tab pos="1271588" algn="l"/>
              </a:tabLst>
            </a:pPr>
            <a:endParaRPr kumimoji="1" lang="en-US" altLang="ja-JP" sz="2800" dirty="0" smtClean="0">
              <a:ea typeface="MS PGothic" pitchFamily="34" charset="-128"/>
            </a:endParaRPr>
          </a:p>
          <a:p>
            <a:pPr>
              <a:tabLst>
                <a:tab pos="1271588" algn="l"/>
              </a:tabLst>
            </a:pPr>
            <a:r>
              <a:rPr kumimoji="1" lang="en-US" altLang="ja-JP" sz="2400" dirty="0" smtClean="0">
                <a:ea typeface="MS PGothic" pitchFamily="34" charset="-128"/>
              </a:rPr>
              <a:t>Yes: </a:t>
            </a:r>
            <a:r>
              <a:rPr kumimoji="1" lang="en-US" altLang="ja-JP" sz="2400" dirty="0" smtClean="0">
                <a:ea typeface="MS PGothic" pitchFamily="34" charset="-128"/>
              </a:rPr>
              <a:t>03</a:t>
            </a:r>
            <a:endParaRPr kumimoji="1" lang="en-US" altLang="ja-JP" sz="2400" dirty="0" smtClean="0">
              <a:ea typeface="MS PGothic" pitchFamily="34" charset="-128"/>
            </a:endParaRPr>
          </a:p>
          <a:p>
            <a:pPr>
              <a:tabLst>
                <a:tab pos="1271588" algn="l"/>
              </a:tabLst>
            </a:pPr>
            <a:r>
              <a:rPr kumimoji="1" lang="en-US" altLang="ja-JP" sz="2400" dirty="0" smtClean="0">
                <a:ea typeface="MS PGothic" pitchFamily="34" charset="-128"/>
              </a:rPr>
              <a:t>No: </a:t>
            </a:r>
            <a:r>
              <a:rPr kumimoji="1" lang="en-US" altLang="ja-JP" sz="2400" dirty="0" smtClean="0">
                <a:ea typeface="MS PGothic" pitchFamily="34" charset="-128"/>
              </a:rPr>
              <a:t>00</a:t>
            </a:r>
            <a:endParaRPr kumimoji="1" lang="en-US" altLang="ja-JP" sz="2400" dirty="0" smtClean="0">
              <a:ea typeface="MS PGothic" pitchFamily="34" charset="-128"/>
            </a:endParaRPr>
          </a:p>
          <a:p>
            <a:pPr>
              <a:tabLst>
                <a:tab pos="1271588" algn="l"/>
              </a:tabLst>
            </a:pPr>
            <a:r>
              <a:rPr kumimoji="1" lang="en-US" altLang="ja-JP" sz="2400" dirty="0" smtClean="0">
                <a:ea typeface="MS PGothic" pitchFamily="34" charset="-128"/>
              </a:rPr>
              <a:t>Abstain: </a:t>
            </a:r>
            <a:r>
              <a:rPr kumimoji="1" lang="en-US" altLang="ja-JP" sz="2400" dirty="0" smtClean="0">
                <a:ea typeface="MS PGothic" pitchFamily="34" charset="-128"/>
              </a:rPr>
              <a:t>00</a:t>
            </a:r>
            <a:endParaRPr kumimoji="1" lang="en-US" altLang="ja-JP" sz="2400" dirty="0" smtClean="0">
              <a:ea typeface="MS PGothic" pitchFamily="34" charset="-128"/>
            </a:endParaRPr>
          </a:p>
          <a:p>
            <a:pPr>
              <a:tabLst>
                <a:tab pos="1271588" algn="l"/>
              </a:tabLst>
            </a:pPr>
            <a:r>
              <a:rPr kumimoji="1" lang="en-US" altLang="ja-JP" sz="2400" dirty="0" smtClean="0">
                <a:ea typeface="MS PGothic" pitchFamily="34" charset="-128"/>
              </a:rPr>
              <a:t>Result: </a:t>
            </a:r>
            <a:r>
              <a:rPr kumimoji="1" lang="en-US" altLang="ja-JP" sz="2400" dirty="0" smtClean="0">
                <a:ea typeface="MS PGothic" pitchFamily="34" charset="-128"/>
              </a:rPr>
              <a:t>Motion Passes </a:t>
            </a:r>
            <a:endParaRPr kumimoji="1" lang="ja-JP" altLang="en-US" sz="2800" dirty="0" smtClean="0">
              <a:ea typeface="MS PGothic" pitchFamily="34" charset="-128"/>
            </a:endParaRPr>
          </a:p>
        </p:txBody>
      </p:sp>
      <p:sp>
        <p:nvSpPr>
          <p:cNvPr id="12293" name="スライド番号プレースホルダー 4"/>
          <p:cNvSpPr>
            <a:spLocks noGrp="1"/>
          </p:cNvSpPr>
          <p:nvPr>
            <p:ph type="sldNum" sz="quarter" idx="11"/>
          </p:nvPr>
        </p:nvSpPr>
        <p:spPr>
          <a:noFill/>
        </p:spPr>
        <p:txBody>
          <a:bodyPr/>
          <a:lstStyle/>
          <a:p>
            <a:fld id="{3FE78BD2-A7C0-40F8-8B94-FC6AB62EF622}" type="slidenum">
              <a:rPr lang="en-US" altLang="ja-JP"/>
              <a:pPr/>
              <a:t>7</a:t>
            </a:fld>
            <a:endParaRPr lang="en-US" altLang="ja-JP"/>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a:spLocks noGrp="1"/>
          </p:cNvSpPr>
          <p:nvPr>
            <p:ph type="title"/>
          </p:nvPr>
        </p:nvSpPr>
        <p:spPr>
          <a:xfrm>
            <a:off x="533400" y="609600"/>
            <a:ext cx="7772400" cy="1066800"/>
          </a:xfrm>
        </p:spPr>
        <p:txBody>
          <a:bodyPr/>
          <a:lstStyle/>
          <a:p>
            <a:r>
              <a:rPr kumimoji="1" lang="en-US" altLang="ja-JP" dirty="0" smtClean="0">
                <a:ea typeface="MS PGothic" pitchFamily="34" charset="-128"/>
              </a:rPr>
              <a:t>WG Motion</a:t>
            </a:r>
            <a:endParaRPr kumimoji="1" lang="ja-JP" altLang="en-US" smtClean="0">
              <a:ea typeface="MS PGothic" pitchFamily="34" charset="-128"/>
            </a:endParaRPr>
          </a:p>
        </p:txBody>
      </p:sp>
      <p:sp>
        <p:nvSpPr>
          <p:cNvPr id="13315" name="コンテンツ プレースホルダー 2"/>
          <p:cNvSpPr>
            <a:spLocks noGrp="1"/>
          </p:cNvSpPr>
          <p:nvPr>
            <p:ph idx="1"/>
          </p:nvPr>
        </p:nvSpPr>
        <p:spPr>
          <a:xfrm>
            <a:off x="609600" y="1447800"/>
            <a:ext cx="8153400" cy="4876800"/>
          </a:xfrm>
        </p:spPr>
        <p:txBody>
          <a:bodyPr/>
          <a:lstStyle/>
          <a:p>
            <a:pPr>
              <a:tabLst>
                <a:tab pos="1271588" algn="l"/>
              </a:tabLst>
            </a:pPr>
            <a:r>
              <a:rPr lang="en-GB" altLang="ja-JP" sz="2800" dirty="0" smtClean="0">
                <a:ea typeface="PMingLiU" pitchFamily="18" charset="-120"/>
              </a:rPr>
              <a:t>Move to authorize</a:t>
            </a:r>
            <a:r>
              <a:rPr lang="en-US" altLang="ko-KR" sz="2800" dirty="0" smtClean="0">
                <a:ea typeface="굴림" pitchFamily="34" charset="-127"/>
              </a:rPr>
              <a:t> the P802.21 WG Chair to initiate a Sponsor Ballot </a:t>
            </a:r>
            <a:r>
              <a:rPr lang="en-US" altLang="ko-KR" sz="2800" dirty="0" smtClean="0">
                <a:ea typeface="굴림" pitchFamily="34" charset="-127"/>
              </a:rPr>
              <a:t>re-circulation </a:t>
            </a:r>
            <a:r>
              <a:rPr lang="en-US" altLang="ko-KR" sz="2800" dirty="0" smtClean="0">
                <a:ea typeface="굴림" pitchFamily="34" charset="-127"/>
              </a:rPr>
              <a:t>for </a:t>
            </a:r>
            <a:r>
              <a:rPr lang="en-US" altLang="ko-KR" sz="2800" dirty="0" smtClean="0">
                <a:ea typeface="굴림" pitchFamily="34" charset="-127"/>
              </a:rPr>
              <a:t>P802.21d/D08</a:t>
            </a:r>
            <a:endParaRPr lang="en-GB" altLang="ja-JP" sz="2800" dirty="0" smtClean="0">
              <a:ea typeface="PMingLiU" pitchFamily="18" charset="-120"/>
            </a:endParaRPr>
          </a:p>
          <a:p>
            <a:pPr>
              <a:tabLst>
                <a:tab pos="1271588" algn="l"/>
              </a:tabLst>
            </a:pPr>
            <a:endParaRPr kumimoji="1" lang="en-US" altLang="ja-JP" sz="2800" dirty="0" smtClean="0">
              <a:ea typeface="MS PGothic" pitchFamily="34" charset="-128"/>
            </a:endParaRPr>
          </a:p>
          <a:p>
            <a:pPr>
              <a:tabLst>
                <a:tab pos="1271588" algn="l"/>
              </a:tabLst>
            </a:pPr>
            <a:r>
              <a:rPr kumimoji="1" lang="en-US" altLang="ja-JP" sz="2800" dirty="0" smtClean="0">
                <a:ea typeface="MS PGothic" pitchFamily="34" charset="-128"/>
              </a:rPr>
              <a:t>Moved by: Yoshihiro Ohba</a:t>
            </a:r>
          </a:p>
          <a:p>
            <a:pPr>
              <a:tabLst>
                <a:tab pos="1271588" algn="l"/>
              </a:tabLst>
            </a:pPr>
            <a:r>
              <a:rPr kumimoji="1" lang="en-US" altLang="ja-JP" sz="2800" dirty="0" smtClean="0">
                <a:ea typeface="MS PGothic" pitchFamily="34" charset="-128"/>
              </a:rPr>
              <a:t>Seconded by: </a:t>
            </a:r>
            <a:r>
              <a:rPr kumimoji="1" lang="en-US" altLang="ja-JP" sz="2800" dirty="0" smtClean="0">
                <a:ea typeface="MS PGothic" pitchFamily="34" charset="-128"/>
              </a:rPr>
              <a:t> Yoshikazu Hanatani</a:t>
            </a:r>
            <a:endParaRPr kumimoji="1" lang="en-US" altLang="ja-JP" sz="2800" dirty="0" smtClean="0">
              <a:ea typeface="MS PGothic" pitchFamily="34" charset="-128"/>
            </a:endParaRPr>
          </a:p>
          <a:p>
            <a:pPr>
              <a:tabLst>
                <a:tab pos="1271588" algn="l"/>
              </a:tabLst>
            </a:pPr>
            <a:endParaRPr kumimoji="1" lang="en-US" altLang="ja-JP" sz="2800" dirty="0" smtClean="0">
              <a:ea typeface="MS PGothic" pitchFamily="34" charset="-128"/>
            </a:endParaRPr>
          </a:p>
          <a:p>
            <a:pPr>
              <a:tabLst>
                <a:tab pos="1271588" algn="l"/>
              </a:tabLst>
            </a:pPr>
            <a:r>
              <a:rPr kumimoji="1" lang="en-US" altLang="ja-JP" sz="2400" dirty="0" smtClean="0">
                <a:ea typeface="MS PGothic" pitchFamily="34" charset="-128"/>
              </a:rPr>
              <a:t>Yes: </a:t>
            </a:r>
            <a:r>
              <a:rPr kumimoji="1" lang="en-US" altLang="ja-JP" sz="2400" dirty="0" smtClean="0">
                <a:ea typeface="MS PGothic" pitchFamily="34" charset="-128"/>
              </a:rPr>
              <a:t>03	</a:t>
            </a:r>
            <a:endParaRPr kumimoji="1" lang="en-US" altLang="ja-JP" sz="2400" dirty="0" smtClean="0">
              <a:ea typeface="MS PGothic" pitchFamily="34" charset="-128"/>
            </a:endParaRPr>
          </a:p>
          <a:p>
            <a:pPr>
              <a:tabLst>
                <a:tab pos="1271588" algn="l"/>
              </a:tabLst>
            </a:pPr>
            <a:r>
              <a:rPr kumimoji="1" lang="en-US" altLang="ja-JP" sz="2400" dirty="0" smtClean="0">
                <a:ea typeface="MS PGothic" pitchFamily="34" charset="-128"/>
              </a:rPr>
              <a:t>No: </a:t>
            </a:r>
            <a:r>
              <a:rPr kumimoji="1" lang="en-US" altLang="ja-JP" sz="2400" dirty="0" smtClean="0">
                <a:ea typeface="MS PGothic" pitchFamily="34" charset="-128"/>
              </a:rPr>
              <a:t>00</a:t>
            </a:r>
            <a:endParaRPr kumimoji="1" lang="en-US" altLang="ja-JP" sz="2400" dirty="0" smtClean="0">
              <a:ea typeface="MS PGothic" pitchFamily="34" charset="-128"/>
            </a:endParaRPr>
          </a:p>
          <a:p>
            <a:pPr>
              <a:tabLst>
                <a:tab pos="1271588" algn="l"/>
              </a:tabLst>
            </a:pPr>
            <a:r>
              <a:rPr kumimoji="1" lang="en-US" altLang="ja-JP" sz="2400" dirty="0" smtClean="0">
                <a:ea typeface="MS PGothic" pitchFamily="34" charset="-128"/>
              </a:rPr>
              <a:t>Abstain: </a:t>
            </a:r>
            <a:r>
              <a:rPr kumimoji="1" lang="en-US" altLang="ja-JP" sz="2400" dirty="0" smtClean="0">
                <a:ea typeface="MS PGothic" pitchFamily="34" charset="-128"/>
              </a:rPr>
              <a:t>00</a:t>
            </a:r>
            <a:endParaRPr kumimoji="1" lang="en-US" altLang="ja-JP" sz="2400" dirty="0" smtClean="0">
              <a:ea typeface="MS PGothic" pitchFamily="34" charset="-128"/>
            </a:endParaRPr>
          </a:p>
          <a:p>
            <a:pPr>
              <a:tabLst>
                <a:tab pos="1271588" algn="l"/>
              </a:tabLst>
            </a:pPr>
            <a:r>
              <a:rPr kumimoji="1" lang="en-US" altLang="ja-JP" sz="2400" dirty="0" smtClean="0">
                <a:ea typeface="MS PGothic" pitchFamily="34" charset="-128"/>
              </a:rPr>
              <a:t>Result</a:t>
            </a:r>
            <a:r>
              <a:rPr kumimoji="1" lang="en-US" altLang="ja-JP" sz="2800" dirty="0" smtClean="0">
                <a:ea typeface="MS PGothic" pitchFamily="34" charset="-128"/>
              </a:rPr>
              <a:t>: Motion </a:t>
            </a:r>
            <a:r>
              <a:rPr kumimoji="1" lang="en-US" altLang="ja-JP" sz="2800" dirty="0" smtClean="0">
                <a:ea typeface="MS PGothic" pitchFamily="34" charset="-128"/>
              </a:rPr>
              <a:t>passes  </a:t>
            </a:r>
            <a:endParaRPr kumimoji="1" lang="ja-JP" altLang="en-US" sz="2800" dirty="0" smtClean="0">
              <a:ea typeface="MS PGothic" pitchFamily="34" charset="-128"/>
            </a:endParaRPr>
          </a:p>
        </p:txBody>
      </p:sp>
      <p:sp>
        <p:nvSpPr>
          <p:cNvPr id="13317" name="スライド番号プレースホルダー 4"/>
          <p:cNvSpPr>
            <a:spLocks noGrp="1"/>
          </p:cNvSpPr>
          <p:nvPr>
            <p:ph type="sldNum" sz="quarter" idx="11"/>
          </p:nvPr>
        </p:nvSpPr>
        <p:spPr>
          <a:noFill/>
        </p:spPr>
        <p:txBody>
          <a:bodyPr/>
          <a:lstStyle/>
          <a:p>
            <a:fld id="{F16819A3-005B-41F4-BE54-271F3E85B9A6}" type="slidenum">
              <a:rPr lang="en-US" altLang="ja-JP"/>
              <a:pPr/>
              <a:t>8</a:t>
            </a:fld>
            <a:endParaRPr lang="en-US" altLang="ja-JP"/>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タイトル 1"/>
          <p:cNvSpPr>
            <a:spLocks noGrp="1"/>
          </p:cNvSpPr>
          <p:nvPr>
            <p:ph type="title"/>
          </p:nvPr>
        </p:nvSpPr>
        <p:spPr/>
        <p:txBody>
          <a:bodyPr/>
          <a:lstStyle/>
          <a:p>
            <a:r>
              <a:rPr kumimoji="1" lang="en-US" altLang="ja-JP" sz="3600" dirty="0" smtClean="0">
                <a:ea typeface="MS PGothic" pitchFamily="34" charset="-128"/>
              </a:rPr>
              <a:t>Sponsor Ballot Resolution Committee</a:t>
            </a:r>
            <a:endParaRPr kumimoji="1" lang="ja-JP" altLang="en-US" sz="3600" smtClean="0">
              <a:ea typeface="MS PGothic" pitchFamily="34" charset="-128"/>
            </a:endParaRPr>
          </a:p>
        </p:txBody>
      </p:sp>
      <p:sp>
        <p:nvSpPr>
          <p:cNvPr id="16387" name="コンテンツ プレースホルダー 2"/>
          <p:cNvSpPr>
            <a:spLocks noGrp="1"/>
          </p:cNvSpPr>
          <p:nvPr>
            <p:ph idx="1"/>
          </p:nvPr>
        </p:nvSpPr>
        <p:spPr>
          <a:xfrm>
            <a:off x="304800" y="1752600"/>
            <a:ext cx="8458200" cy="4648200"/>
          </a:xfrm>
        </p:spPr>
        <p:txBody>
          <a:bodyPr/>
          <a:lstStyle/>
          <a:p>
            <a:r>
              <a:rPr kumimoji="1" lang="en-US" altLang="ja-JP" sz="2800" dirty="0" smtClean="0">
                <a:ea typeface="MS PGothic" pitchFamily="34" charset="-128"/>
              </a:rPr>
              <a:t>In order to continue to resolve remaining comments over teleconferences, Sponsor Ballot Resolution Committee (BRC) is needed</a:t>
            </a:r>
          </a:p>
          <a:p>
            <a:r>
              <a:rPr kumimoji="1" lang="en-US" altLang="ja-JP" sz="2400" dirty="0" smtClean="0">
                <a:ea typeface="MS PGothic" pitchFamily="34" charset="-128"/>
              </a:rPr>
              <a:t>SBRC members: </a:t>
            </a:r>
          </a:p>
          <a:p>
            <a:pPr lvl="1"/>
            <a:r>
              <a:rPr kumimoji="1" lang="en-US" altLang="ja-JP" sz="2000" dirty="0" smtClean="0">
                <a:ea typeface="MS PGothic" pitchFamily="34" charset="-128"/>
              </a:rPr>
              <a:t>Antonio de la Oliva</a:t>
            </a:r>
          </a:p>
          <a:p>
            <a:pPr lvl="1"/>
            <a:r>
              <a:rPr kumimoji="1" lang="en-US" altLang="ja-JP" sz="2000" dirty="0" smtClean="0">
                <a:ea typeface="MS PGothic" pitchFamily="34" charset="-128"/>
              </a:rPr>
              <a:t>Toru Kambayashi</a:t>
            </a:r>
          </a:p>
          <a:p>
            <a:pPr lvl="1"/>
            <a:r>
              <a:rPr kumimoji="1" lang="en-US" altLang="ja-JP" sz="2000" dirty="0" smtClean="0">
                <a:ea typeface="MS PGothic" pitchFamily="34" charset="-128"/>
              </a:rPr>
              <a:t>Yoshikazu </a:t>
            </a:r>
            <a:r>
              <a:rPr kumimoji="1" lang="en-US" altLang="ja-JP" sz="2000" dirty="0" err="1" smtClean="0">
                <a:ea typeface="MS PGothic" pitchFamily="34" charset="-128"/>
              </a:rPr>
              <a:t>Hanatani</a:t>
            </a:r>
            <a:endParaRPr kumimoji="1" lang="en-US" altLang="ja-JP" sz="2000" dirty="0" smtClean="0">
              <a:ea typeface="MS PGothic" pitchFamily="34" charset="-128"/>
            </a:endParaRPr>
          </a:p>
          <a:p>
            <a:pPr lvl="1"/>
            <a:r>
              <a:rPr kumimoji="1" lang="en-US" altLang="ja-JP" sz="2000" dirty="0" smtClean="0">
                <a:ea typeface="MS PGothic" pitchFamily="34" charset="-128"/>
              </a:rPr>
              <a:t>Lily Chen</a:t>
            </a:r>
          </a:p>
          <a:p>
            <a:pPr lvl="1"/>
            <a:r>
              <a:rPr kumimoji="1" lang="en-US" altLang="ja-JP" sz="2000" dirty="0" smtClean="0">
                <a:ea typeface="MS PGothic" pitchFamily="34" charset="-128"/>
              </a:rPr>
              <a:t>Karen Randall</a:t>
            </a:r>
          </a:p>
          <a:p>
            <a:pPr lvl="1"/>
            <a:r>
              <a:rPr kumimoji="1" lang="en-US" altLang="ja-JP" sz="2000" dirty="0" smtClean="0">
                <a:ea typeface="MS PGothic" pitchFamily="34" charset="-128"/>
              </a:rPr>
              <a:t>Subir Das</a:t>
            </a:r>
          </a:p>
          <a:p>
            <a:pPr lvl="1"/>
            <a:r>
              <a:rPr kumimoji="1" lang="en-US" altLang="ja-JP" sz="2000" dirty="0" smtClean="0">
                <a:ea typeface="MS PGothic" pitchFamily="34" charset="-128"/>
              </a:rPr>
              <a:t>Yoshihiro Ohba</a:t>
            </a:r>
          </a:p>
        </p:txBody>
      </p:sp>
      <p:sp>
        <p:nvSpPr>
          <p:cNvPr id="16389" name="スライド番号プレースホルダー 4"/>
          <p:cNvSpPr>
            <a:spLocks noGrp="1"/>
          </p:cNvSpPr>
          <p:nvPr>
            <p:ph type="sldNum" sz="quarter" idx="11"/>
          </p:nvPr>
        </p:nvSpPr>
        <p:spPr>
          <a:noFill/>
        </p:spPr>
        <p:txBody>
          <a:bodyPr/>
          <a:lstStyle/>
          <a:p>
            <a:fld id="{C6333A6A-C842-41A6-890E-76BE7B3BA9BB}" type="slidenum">
              <a:rPr lang="en-US" altLang="ja-JP"/>
              <a:pPr/>
              <a:t>9</a:t>
            </a:fld>
            <a:endParaRPr lang="en-US" altLang="ja-JP"/>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Settings\PaulLambert.WOODSIDENET\My Documents\references\IEEE\templates\802.11PowerPointTemplate-Landscape.pot</Template>
  <TotalTime>58101</TotalTime>
  <Words>673</Words>
  <Application>Microsoft Office PowerPoint</Application>
  <PresentationFormat>On-screen Show (4:3)</PresentationFormat>
  <Paragraphs>181</Paragraphs>
  <Slides>14</Slides>
  <Notes>6</Notes>
  <HiddenSlides>0</HiddenSlides>
  <MMClips>0</MMClips>
  <ScaleCrop>false</ScaleCrop>
  <HeadingPairs>
    <vt:vector size="6" baseType="variant">
      <vt:variant>
        <vt:lpstr>Fonts Used</vt:lpstr>
      </vt:variant>
      <vt:variant>
        <vt:i4>11</vt:i4>
      </vt:variant>
      <vt:variant>
        <vt:lpstr>Theme</vt:lpstr>
      </vt:variant>
      <vt:variant>
        <vt:i4>6</vt:i4>
      </vt:variant>
      <vt:variant>
        <vt:lpstr>Slide Titles</vt:lpstr>
      </vt:variant>
      <vt:variant>
        <vt:i4>14</vt:i4>
      </vt:variant>
    </vt:vector>
  </HeadingPairs>
  <TitlesOfParts>
    <vt:vector size="31" baseType="lpstr">
      <vt:lpstr>Gulim</vt:lpstr>
      <vt:lpstr>Gulim</vt:lpstr>
      <vt:lpstr>ＭＳ Ｐゴシック</vt:lpstr>
      <vt:lpstr>ＭＳ Ｐゴシック</vt:lpstr>
      <vt:lpstr>PMingLiU</vt:lpstr>
      <vt:lpstr>SimSun</vt:lpstr>
      <vt:lpstr>Arial</vt:lpstr>
      <vt:lpstr>Calibri</vt:lpstr>
      <vt:lpstr>Rotis Sans Serif for Nokia</vt:lpstr>
      <vt:lpstr>Times</vt:lpstr>
      <vt:lpstr>Times New Roman</vt:lpstr>
      <vt:lpstr>802.11PowerPointTemplate-Landscape</vt:lpstr>
      <vt:lpstr>1_Custom Design</vt:lpstr>
      <vt:lpstr>2_Custom Design</vt:lpstr>
      <vt:lpstr>3_Custom Design</vt:lpstr>
      <vt:lpstr>Custom Design</vt:lpstr>
      <vt:lpstr>blank presentation</vt:lpstr>
      <vt:lpstr>PowerPoint Presentation</vt:lpstr>
      <vt:lpstr>Meeting Updates</vt:lpstr>
      <vt:lpstr>TG Reports </vt:lpstr>
      <vt:lpstr>Liaison  Reports </vt:lpstr>
      <vt:lpstr>Teleconferences </vt:lpstr>
      <vt:lpstr>WG Motion</vt:lpstr>
      <vt:lpstr>WG Motion</vt:lpstr>
      <vt:lpstr>WG Motion</vt:lpstr>
      <vt:lpstr>Sponsor Ballot Resolution Committee</vt:lpstr>
      <vt:lpstr>WG Motion</vt:lpstr>
      <vt:lpstr>Future Sessions</vt:lpstr>
      <vt:lpstr>Future Sessions – 2015 </vt:lpstr>
      <vt:lpstr>March, Plenary Meeting Logistics </vt:lpstr>
      <vt:lpstr>Future Sessions – 2016 </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 Opening Session</dc:title>
  <dc:creator>Subir Das</dc:creator>
  <cp:lastModifiedBy>Das, Subir</cp:lastModifiedBy>
  <cp:revision>749</cp:revision>
  <cp:lastPrinted>1998-02-10T13:28:06Z</cp:lastPrinted>
  <dcterms:created xsi:type="dcterms:W3CDTF">2002-07-08T22:03:28Z</dcterms:created>
  <dcterms:modified xsi:type="dcterms:W3CDTF">2015-01-16T10:25:10Z</dcterms:modified>
</cp:coreProperties>
</file>