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4"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87" d="100"/>
          <a:sy n="87" d="100"/>
        </p:scale>
        <p:origin x="147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0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999864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79300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311789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41375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665398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21-15-0011-SAUC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Jan</a:t>
            </a:r>
            <a:r>
              <a:rPr lang="en-US" altLang="ja-JP" dirty="0" smtClean="0">
                <a:latin typeface="Times" charset="0"/>
                <a:ea typeface="MS PGothic" pitchFamily="34" charset="-128"/>
                <a:cs typeface="Times New Roman" pitchFamily="18" charset="0"/>
              </a:rPr>
              <a:t> 15, 2015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66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Atlanta</a:t>
            </a:r>
            <a:r>
              <a:rPr lang="en-US" altLang="ja-JP" dirty="0" smtClean="0">
                <a:latin typeface="Times" charset="0"/>
                <a:ea typeface="MS PGothic" pitchFamily="34" charset="-128"/>
                <a:cs typeface="Times New Roman" pitchFamily="18" charset="0"/>
              </a:rPr>
              <a:t>, GA, </a:t>
            </a:r>
            <a:r>
              <a:rPr lang="en-US" altLang="ja-JP" dirty="0" smtClean="0">
                <a:latin typeface="Times" charset="0"/>
                <a:ea typeface="MS PGothic" pitchFamily="34" charset="-128"/>
                <a:cs typeface="Times New Roman" pitchFamily="18" charset="0"/>
              </a:rPr>
              <a:t>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66</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January</a:t>
            </a:r>
            <a:r>
              <a:rPr lang="en-US" altLang="ja-JP" dirty="0" smtClean="0">
                <a:ea typeface="MS PGothic" pitchFamily="34" charset="-128"/>
              </a:rPr>
              <a:t> Meeting</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a:t>
            </a:r>
            <a:r>
              <a:rPr lang="en-US" altLang="ja-JP" dirty="0" smtClean="0">
                <a:ea typeface="MS PGothic" pitchFamily="34" charset="-128"/>
              </a:rPr>
              <a:t>two</a:t>
            </a:r>
            <a:r>
              <a:rPr lang="en-US" altLang="ja-JP" dirty="0" smtClean="0">
                <a:ea typeface="MS PGothic" pitchFamily="34" charset="-128"/>
              </a:rPr>
              <a:t> session: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a:ea typeface="MS PGothic" pitchFamily="34" charset="-128"/>
              </a:rPr>
              <a:t>Monday, January 12, 2015 </a:t>
            </a:r>
          </a:p>
          <a:p>
            <a:pPr lvl="2">
              <a:buFont typeface="Arial" pitchFamily="34" charset="0"/>
              <a:buChar char="•"/>
            </a:pPr>
            <a:r>
              <a:rPr lang="en-US" altLang="ja-JP" dirty="0">
                <a:ea typeface="MS PGothic" pitchFamily="34" charset="-128"/>
              </a:rPr>
              <a:t>PM1 : 1:30- 3:30 pm</a:t>
            </a:r>
          </a:p>
          <a:p>
            <a:pPr lvl="1">
              <a:buFont typeface="Arial" pitchFamily="34" charset="0"/>
              <a:buChar char="•"/>
            </a:pPr>
            <a:r>
              <a:rPr lang="en-US" altLang="ja-JP" sz="2800" dirty="0">
                <a:ea typeface="MS PGothic" pitchFamily="34" charset="-128"/>
              </a:rPr>
              <a:t> Tuesday, January 13, </a:t>
            </a:r>
            <a:r>
              <a:rPr lang="en-US" altLang="ja-JP" sz="2800" dirty="0" smtClean="0">
                <a:ea typeface="MS PGothic" pitchFamily="34" charset="-128"/>
              </a:rPr>
              <a:t>2015 (cancelled)</a:t>
            </a:r>
            <a:endParaRPr lang="en-US" altLang="ja-JP" sz="2800" dirty="0">
              <a:ea typeface="MS PGothic" pitchFamily="34" charset="-128"/>
            </a:endParaRPr>
          </a:p>
          <a:p>
            <a:pPr lvl="2">
              <a:buFont typeface="Arial" pitchFamily="34" charset="0"/>
              <a:buChar char="•"/>
            </a:pPr>
            <a:r>
              <a:rPr lang="en-US" altLang="ja-JP" dirty="0">
                <a:ea typeface="MS PGothic" pitchFamily="34" charset="-128"/>
              </a:rPr>
              <a:t>PM1 : 1:30– 3:30 pm </a:t>
            </a:r>
            <a:endParaRPr lang="en-US" altLang="ja-JP" dirty="0" smtClean="0">
              <a:ea typeface="MS PGothic" pitchFamily="34" charset="-128"/>
            </a:endParaRPr>
          </a:p>
          <a:p>
            <a:pPr lvl="2"/>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a:t>
            </a:r>
            <a:r>
              <a:rPr lang="en-US" altLang="ja-JP" dirty="0" smtClean="0">
                <a:ea typeface="MS PGothic" pitchFamily="34" charset="-128"/>
              </a:rPr>
              <a:t>topic was </a:t>
            </a:r>
            <a:r>
              <a:rPr lang="en-US" altLang="ja-JP" dirty="0" smtClean="0">
                <a:ea typeface="MS PGothic" pitchFamily="34" charset="-128"/>
              </a:rPr>
              <a:t>discussed/presented: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dirty="0">
                <a:latin typeface="Times" pitchFamily="18" charset="0"/>
                <a:ea typeface="MS PGothic" pitchFamily="34" charset="-128"/>
                <a:cs typeface="Times New Roman" pitchFamily="18" charset="0"/>
              </a:rPr>
              <a:t>Open SLMCP use </a:t>
            </a:r>
            <a:r>
              <a:rPr lang="en-US" altLang="ja-JP" dirty="0" smtClean="0">
                <a:latin typeface="Times" pitchFamily="18" charset="0"/>
                <a:ea typeface="MS PGothic" pitchFamily="34" charset="-128"/>
                <a:cs typeface="Times New Roman" pitchFamily="18" charset="0"/>
              </a:rPr>
              <a:t>case </a:t>
            </a:r>
            <a:endParaRPr lang="en-US" dirty="0"/>
          </a:p>
          <a:p>
            <a:pPr lvl="2">
              <a:buFont typeface="Arial" pitchFamily="34" charset="0"/>
              <a:buChar char="•"/>
            </a:pPr>
            <a:r>
              <a:rPr lang="en-US" dirty="0" smtClean="0"/>
              <a:t>21-15-0005-00 </a:t>
            </a:r>
          </a:p>
          <a:p>
            <a:pPr lvl="2">
              <a:buFont typeface="Arial" pitchFamily="34" charset="0"/>
              <a:buChar char="•"/>
            </a:pPr>
            <a:r>
              <a:rPr lang="en-US" dirty="0"/>
              <a:t> </a:t>
            </a:r>
            <a:r>
              <a:rPr lang="en-US" dirty="0" smtClean="0"/>
              <a:t>Authors were encouraged to write a use case document</a:t>
            </a:r>
            <a:endParaRPr lang="en-US" dirty="0"/>
          </a:p>
          <a:p>
            <a:pPr lvl="1"/>
            <a:endParaRPr lang="en-US" altLang="ja-JP" dirty="0" smtClean="0">
              <a:ea typeface="MS PGothic" pitchFamily="34" charset="-128"/>
            </a:endParaRPr>
          </a:p>
          <a:p>
            <a:pPr lvl="1">
              <a:buFont typeface="Arial" pitchFamily="34" charset="0"/>
              <a:buChar char="•"/>
            </a:pPr>
            <a:endParaRPr lang="en-US" sz="2200" dirty="0" smtClean="0"/>
          </a:p>
          <a:p>
            <a:pPr lvl="1">
              <a:buFont typeface="Arial" pitchFamily="34" charset="0"/>
              <a:buChar char="•"/>
            </a:pPr>
            <a:endParaRPr lang="en-US" sz="2000" dirty="0" smtClean="0">
              <a:ea typeface="MS PGothic" pitchFamily="34" charset="-128"/>
            </a:endParaRPr>
          </a:p>
          <a:p>
            <a:pPr lvl="1"/>
            <a:endParaRPr lang="en-US" sz="2000" b="1" dirty="0" smtClean="0"/>
          </a:p>
          <a:p>
            <a:pPr lvl="1"/>
            <a:endParaRPr lang="en-US" sz="2000" dirty="0" smtClean="0"/>
          </a:p>
          <a:p>
            <a:pPr lvl="1"/>
            <a:r>
              <a:rPr lang="en-US" sz="2000" dirty="0" smtClean="0"/>
              <a:t>	</a:t>
            </a:r>
          </a:p>
          <a:p>
            <a:pPr lvl="1"/>
            <a:r>
              <a:rPr lang="en-US" altLang="ja-JP" sz="2000" dirty="0" smtClean="0">
                <a:latin typeface="Times" pitchFamily="18" charset="0"/>
                <a:ea typeface="MS PGothic" pitchFamily="34" charset="-128"/>
                <a:cs typeface="Times New Roman" pitchFamily="18" charset="0"/>
              </a:rPr>
              <a:t>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dirty="0" smtClean="0"/>
              <a:t>February 16 </a:t>
            </a:r>
            <a:r>
              <a:rPr lang="en-US" dirty="0"/>
              <a:t>(Mon</a:t>
            </a:r>
            <a:r>
              <a:rPr lang="en-US" dirty="0" smtClean="0"/>
              <a:t>), 2015, </a:t>
            </a:r>
            <a:r>
              <a:rPr lang="en-US" dirty="0"/>
              <a:t>8:00-10:00 </a:t>
            </a:r>
            <a:r>
              <a:rPr lang="en-US" dirty="0" smtClean="0"/>
              <a:t>am EST,  USA (Tentative) </a:t>
            </a:r>
          </a:p>
          <a:p>
            <a:pPr marL="352425"/>
            <a:r>
              <a:rPr lang="en-US" dirty="0" smtClean="0"/>
              <a:t>March 02 (Mon), 2015, 8:00-10:00 am EST, USA (Tentative)</a:t>
            </a:r>
            <a:endParaRPr lang="en-US" dirty="0"/>
          </a:p>
          <a:p>
            <a:pPr marL="71437" indent="0">
              <a:buNone/>
            </a:pP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11778</TotalTime>
  <Words>337</Words>
  <Application>Microsoft Office PowerPoint</Application>
  <PresentationFormat>On-screen Show (4:3)</PresentationFormat>
  <Paragraphs>40</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Progress in January Meeting</vt:lpstr>
      <vt:lpstr>Teleconference Schedule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1047</cp:revision>
  <dcterms:created xsi:type="dcterms:W3CDTF">1601-01-01T00:00:00Z</dcterms:created>
  <dcterms:modified xsi:type="dcterms:W3CDTF">2015-01-16T10:15:31Z</dcterms:modified>
</cp:coreProperties>
</file>