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4"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69" d="100"/>
          <a:sy n="69" d="100"/>
        </p:scale>
        <p:origin x="-5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0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21-14-0177-SAUC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Nov 06</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65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San Antonio</a:t>
            </a:r>
            <a:r>
              <a:rPr lang="en-US" altLang="ja-JP" dirty="0" smtClean="0">
                <a:latin typeface="Times" charset="0"/>
                <a:ea typeface="MS PGothic" pitchFamily="34" charset="-128"/>
                <a:cs typeface="Times New Roman" pitchFamily="18" charset="0"/>
              </a:rPr>
              <a:t>, TX, 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65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November Meeting </a:t>
            </a:r>
            <a:r>
              <a:rPr lang="en-US" altLang="ja-JP" dirty="0" smtClean="0">
                <a:ea typeface="MS PGothic" pitchFamily="34" charset="-128"/>
              </a:rPr>
              <a:t> </a:t>
            </a:r>
            <a:r>
              <a:rPr lang="en-US" altLang="ja-JP" dirty="0" smtClean="0">
                <a:ea typeface="MS PGothic" pitchFamily="34" charset="-128"/>
              </a:rPr>
              <a:t>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a:t>
            </a:r>
            <a:r>
              <a:rPr lang="en-US" altLang="ja-JP" dirty="0" smtClean="0">
                <a:ea typeface="MS PGothic" pitchFamily="34" charset="-128"/>
              </a:rPr>
              <a:t>three </a:t>
            </a:r>
            <a:r>
              <a:rPr lang="en-US" altLang="ja-JP" dirty="0" smtClean="0">
                <a:ea typeface="MS PGothic" pitchFamily="34" charset="-128"/>
              </a:rPr>
              <a:t>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Monday,  </a:t>
            </a:r>
            <a:r>
              <a:rPr lang="en-US" altLang="ja-JP" sz="2000" dirty="0" smtClean="0">
                <a:ea typeface="MS PGothic" pitchFamily="34" charset="-128"/>
              </a:rPr>
              <a:t>PM1 </a:t>
            </a:r>
            <a:r>
              <a:rPr lang="en-US" altLang="ja-JP" sz="2000" dirty="0" smtClean="0">
                <a:ea typeface="MS PGothic" pitchFamily="34" charset="-128"/>
              </a:rPr>
              <a:t>: 1:30- 3:30 pm</a:t>
            </a:r>
          </a:p>
          <a:p>
            <a:pPr lvl="1">
              <a:buFont typeface="Arial" pitchFamily="34" charset="0"/>
              <a:buChar char="•"/>
            </a:pPr>
            <a:r>
              <a:rPr lang="en-US" altLang="ja-JP" dirty="0" smtClean="0">
                <a:ea typeface="MS PGothic" pitchFamily="34" charset="-128"/>
              </a:rPr>
              <a:t> Tuesday, </a:t>
            </a:r>
            <a:r>
              <a:rPr lang="en-US" altLang="ja-JP" sz="2000" dirty="0" smtClean="0">
                <a:ea typeface="MS PGothic" pitchFamily="34" charset="-128"/>
              </a:rPr>
              <a:t>PM1 </a:t>
            </a:r>
            <a:r>
              <a:rPr lang="en-US" altLang="ja-JP" sz="2000" dirty="0" smtClean="0">
                <a:ea typeface="MS PGothic" pitchFamily="34" charset="-128"/>
              </a:rPr>
              <a:t>: 1:30– 3:30 pm </a:t>
            </a:r>
          </a:p>
          <a:p>
            <a:pPr lvl="1">
              <a:buFont typeface="Arial" pitchFamily="34" charset="0"/>
              <a:buChar char="•"/>
            </a:pPr>
            <a:r>
              <a:rPr lang="en-US" altLang="ja-JP" dirty="0" smtClean="0">
                <a:ea typeface="MS PGothic" pitchFamily="34" charset="-128"/>
              </a:rPr>
              <a:t>Wednesday,  </a:t>
            </a:r>
            <a:r>
              <a:rPr lang="en-US" altLang="ja-JP" sz="2000" dirty="0" smtClean="0">
                <a:ea typeface="MS PGothic" pitchFamily="34" charset="-128"/>
              </a:rPr>
              <a:t>AM1 </a:t>
            </a:r>
            <a:r>
              <a:rPr lang="en-US" altLang="ja-JP" sz="2000" dirty="0" smtClean="0">
                <a:ea typeface="MS PGothic" pitchFamily="34" charset="-128"/>
              </a:rPr>
              <a:t>: 8:00– 10:30 am </a:t>
            </a:r>
            <a:endParaRPr lang="en-US" altLang="ja-JP" dirty="0" smtClean="0">
              <a:ea typeface="MS PGothic" pitchFamily="34" charset="-128"/>
            </a:endParaRP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were </a:t>
            </a:r>
            <a:r>
              <a:rPr lang="en-US" altLang="ja-JP" dirty="0" smtClean="0">
                <a:ea typeface="MS PGothic" pitchFamily="34" charset="-128"/>
              </a:rPr>
              <a:t>discussed/presented:  </a:t>
            </a:r>
            <a:endParaRPr lang="en-US" altLang="ja-JP" dirty="0" smtClean="0">
              <a:ea typeface="MS PGothic" pitchFamily="34" charset="-128"/>
            </a:endParaRPr>
          </a:p>
          <a:p>
            <a:pPr lvl="1">
              <a:buFont typeface="Arial" pitchFamily="34" charset="0"/>
              <a:buChar char="•"/>
            </a:pPr>
            <a:r>
              <a:rPr lang="en-US" sz="2000" dirty="0" smtClean="0"/>
              <a:t>Use cases of MIS framework to cooperate with SDN wireless access </a:t>
            </a:r>
            <a:r>
              <a:rPr lang="en-US" sz="2000" dirty="0" smtClean="0"/>
              <a:t>networks (</a:t>
            </a:r>
            <a:r>
              <a:rPr lang="en-US" sz="1800" dirty="0" smtClean="0"/>
              <a:t>DCN- 21-14-0157-00 and 01)</a:t>
            </a:r>
            <a:endParaRPr lang="en-US" sz="2000" dirty="0" smtClean="0"/>
          </a:p>
          <a:p>
            <a:pPr lvl="1">
              <a:buFont typeface="Arial" pitchFamily="34" charset="0"/>
              <a:buChar char="•"/>
            </a:pPr>
            <a:r>
              <a:rPr lang="en-US" sz="2000" dirty="0" smtClean="0"/>
              <a:t>Proposed Text of “Radio Resource Management Service” Section for IEEE 802.21.1 Draft </a:t>
            </a:r>
            <a:r>
              <a:rPr lang="en-US" sz="2000" dirty="0" smtClean="0"/>
              <a:t>Standard (</a:t>
            </a:r>
            <a:r>
              <a:rPr lang="en-US" sz="1800" dirty="0" smtClean="0"/>
              <a:t>DCN- 21-14-0158-00-SAUC)</a:t>
            </a:r>
            <a:endParaRPr lang="en-US" altLang="ja-JP" sz="2000" dirty="0" smtClean="0">
              <a:ea typeface="MS PGothic" pitchFamily="34" charset="-128"/>
            </a:endParaRPr>
          </a:p>
          <a:p>
            <a:pPr lvl="1">
              <a:buFont typeface="Arial" pitchFamily="34" charset="0"/>
              <a:buChar char="•"/>
            </a:pPr>
            <a:r>
              <a:rPr lang="en-US" sz="2000" dirty="0" smtClean="0"/>
              <a:t>Proposed Text of “D2D Communications Service” Section for IEEE 802.21.1 Draft </a:t>
            </a:r>
            <a:r>
              <a:rPr lang="en-US" sz="2000" dirty="0" smtClean="0"/>
              <a:t>Standard (DCN 21-14-0159-00-SAUC)</a:t>
            </a:r>
          </a:p>
          <a:p>
            <a:pPr lvl="1">
              <a:buFont typeface="Arial" pitchFamily="34" charset="0"/>
              <a:buChar char="•"/>
            </a:pPr>
            <a:r>
              <a:rPr lang="en-US" sz="2000" dirty="0" smtClean="0"/>
              <a:t>Proposed text to initiate network assisted D2D communication for IEEE 802.21.1 Draft standard  </a:t>
            </a:r>
            <a:r>
              <a:rPr lang="en-US" sz="2000" dirty="0" smtClean="0"/>
              <a:t>(DCN 21-14-0164-00)</a:t>
            </a:r>
            <a:endParaRPr lang="en-US" sz="2000" dirty="0" smtClean="0"/>
          </a:p>
          <a:p>
            <a:pPr lvl="1">
              <a:buFont typeface="Arial" pitchFamily="34" charset="0"/>
              <a:buChar char="•"/>
            </a:pPr>
            <a:r>
              <a:rPr lang="en-US" sz="2000" dirty="0" smtClean="0"/>
              <a:t>Media Independent Service Use Case for Open Screen Service Platform </a:t>
            </a:r>
            <a:r>
              <a:rPr lang="en-US" sz="2000" dirty="0" smtClean="0"/>
              <a:t>(</a:t>
            </a:r>
            <a:r>
              <a:rPr lang="en-US" sz="2000" dirty="0" err="1" smtClean="0"/>
              <a:t>DCn</a:t>
            </a:r>
            <a:r>
              <a:rPr lang="en-US" sz="2000" dirty="0" smtClean="0"/>
              <a:t>- 21-14-0163-00-SAUC)</a:t>
            </a:r>
            <a:endParaRPr lang="en-US" sz="2000" dirty="0" smtClean="0"/>
          </a:p>
          <a:p>
            <a:pPr lvl="1">
              <a:buFont typeface="Arial" pitchFamily="34" charset="0"/>
              <a:buChar char="•"/>
            </a:pPr>
            <a:endParaRPr lang="en-US" sz="2200" dirty="0" smtClean="0"/>
          </a:p>
          <a:p>
            <a:pPr lvl="1">
              <a:buFont typeface="Arial" pitchFamily="34" charset="0"/>
              <a:buChar char="•"/>
            </a:pPr>
            <a:endParaRPr lang="en-US" sz="2000" dirty="0" smtClean="0">
              <a:ea typeface="MS PGothic" pitchFamily="34" charset="-128"/>
            </a:endParaRPr>
          </a:p>
          <a:p>
            <a:pPr lvl="1"/>
            <a:endParaRPr lang="en-US" sz="2000" b="1" dirty="0" smtClean="0"/>
          </a:p>
          <a:p>
            <a:pPr lvl="1"/>
            <a:endParaRPr lang="en-US" sz="2000" dirty="0" smtClean="0"/>
          </a:p>
          <a:p>
            <a:pPr lvl="1"/>
            <a:r>
              <a:rPr lang="en-US" sz="2000" dirty="0" smtClean="0"/>
              <a:t>	</a:t>
            </a:r>
          </a:p>
          <a:p>
            <a:pPr lvl="1"/>
            <a:r>
              <a:rPr lang="en-US" altLang="ja-JP" sz="2000" dirty="0" smtClean="0">
                <a:latin typeface="Times" pitchFamily="18" charset="0"/>
                <a:ea typeface="MS PGothic" pitchFamily="34" charset="-128"/>
                <a:cs typeface="Times New Roman" pitchFamily="18" charset="0"/>
              </a:rPr>
              <a:t>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January </a:t>
            </a:r>
            <a:r>
              <a:rPr lang="en-US" altLang="ja-JP" dirty="0" smtClean="0">
                <a:ea typeface="MS PGothic" pitchFamily="34" charset="-128"/>
              </a:rPr>
              <a:t>  05, 2015, </a:t>
            </a:r>
            <a:r>
              <a:rPr lang="en-US" altLang="ja-JP" dirty="0" smtClean="0">
                <a:ea typeface="MS PGothic" pitchFamily="34" charset="-128"/>
              </a:rPr>
              <a:t>8a</a:t>
            </a:r>
            <a:r>
              <a:rPr lang="en-US" altLang="ja-JP" dirty="0" smtClean="0">
                <a:ea typeface="MS PGothic" pitchFamily="34" charset="-128"/>
              </a:rPr>
              <a:t>m-10am, </a:t>
            </a:r>
            <a:r>
              <a:rPr lang="en-US" altLang="ja-JP" dirty="0" smtClean="0">
                <a:ea typeface="MS PGothic" pitchFamily="34" charset="-128"/>
              </a:rPr>
              <a:t>EST (</a:t>
            </a:r>
            <a:r>
              <a:rPr lang="en-US" altLang="ja-JP" smtClean="0">
                <a:ea typeface="MS PGothic" pitchFamily="34" charset="-128"/>
              </a:rPr>
              <a:t>Tentative</a:t>
            </a:r>
            <a:r>
              <a:rPr lang="en-US" altLang="ja-JP" smtClean="0">
                <a:ea typeface="MS PGothic" pitchFamily="34" charset="-128"/>
              </a:rPr>
              <a:t>)</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10342</TotalTime>
  <Words>387</Words>
  <Application>Microsoft Office PowerPoint</Application>
  <PresentationFormat>On-screen Show (4:3)</PresentationFormat>
  <Paragraphs>39</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November Meeting  Meeting </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1044</cp:revision>
  <dcterms:created xsi:type="dcterms:W3CDTF">1601-01-01T00:00:00Z</dcterms:created>
  <dcterms:modified xsi:type="dcterms:W3CDTF">2014-11-06T19:55:24Z</dcterms:modified>
</cp:coreProperties>
</file>