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0"/>
  </p:notesMasterIdLst>
  <p:sldIdLst>
    <p:sldId id="331" r:id="rId3"/>
    <p:sldId id="332" r:id="rId4"/>
    <p:sldId id="431" r:id="rId5"/>
    <p:sldId id="436" r:id="rId6"/>
    <p:sldId id="439" r:id="rId7"/>
    <p:sldId id="438" r:id="rId8"/>
    <p:sldId id="434"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xmlns="">
        <p14:section name="Default Section" id="{03F361F3-6B89-4BBF-80D8-E11EEF8F6022}">
          <p14:sldIdLst>
            <p14:sldId id="331"/>
          </p14:sldIdLst>
        </p14:section>
        <p14:section name="Untitled Section" id="{D0F4AEEF-8764-48D8-B53D-CD397DD00606}">
          <p14:sldIdLst>
            <p14:sldId id="332"/>
            <p14:sldId id="430"/>
            <p14:sldId id="431"/>
            <p14:sldId id="436"/>
            <p14:sldId id="437"/>
            <p14:sldId id="432"/>
            <p14:sldId id="433"/>
            <p14:sldId id="434"/>
            <p14:sldId id="4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FF0000"/>
    <a:srgbClr val="CC0000"/>
    <a:srgbClr val="66FF99"/>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114" y="19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xmlns=""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7</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pPr/>
              <a:t>11/6/2014</a:t>
            </a:fld>
            <a:endParaRPr lang="en-US" altLang="zh-TW"/>
          </a:p>
        </p:txBody>
      </p:sp>
    </p:spTree>
    <p:extLst>
      <p:ext uri="{BB962C8B-B14F-4D97-AF65-F5344CB8AC3E}">
        <p14:creationId xmlns:p14="http://schemas.microsoft.com/office/powerpoint/2010/main" xmlns=""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21-14-0147-00-REVP      Session #64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21-14-0147-00-REVP      Session #64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21-14-0147-00-REVP      Session #64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21-14-0147-00-REVP      Session #64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21-14-0147-00-REVP      Session #64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21-14-0147-00-REVP      Session #64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xmlns=""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21/dcn/14/21-14-0169-00-REVP-review-of-p802-21rev.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21-14-0176-00-REVP-802-21m-session-64-closing-report</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65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November</a:t>
            </a:r>
            <a:r>
              <a:rPr lang="en-US" altLang="ja-JP" dirty="0" smtClean="0">
                <a:latin typeface="Times New Roman" pitchFamily="18" charset="0"/>
                <a:cs typeface="Times New Roman" pitchFamily="18" charset="0"/>
              </a:rPr>
              <a:t> 06, </a:t>
            </a:r>
            <a:r>
              <a:rPr lang="en-US" altLang="ja-JP" dirty="0" smtClean="0">
                <a:latin typeface="Times New Roman" pitchFamily="18" charset="0"/>
                <a:cs typeface="Times New Roman" pitchFamily="18" charset="0"/>
              </a:rPr>
              <a:t>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a:t>
            </a:r>
            <a:r>
              <a:rPr lang="en-US" altLang="ja-JP" dirty="0" smtClean="0">
                <a:latin typeface="Times New Roman" pitchFamily="18" charset="0"/>
                <a:cs typeface="Times New Roman" pitchFamily="18" charset="0"/>
              </a:rPr>
              <a:t>802.21m TG, November Plenary meeting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a:t>
            </a:r>
            <a:r>
              <a:rPr lang="en-US" altLang="ja-JP" dirty="0" smtClean="0">
                <a:latin typeface="Times New Roman" pitchFamily="18" charset="0"/>
                <a:cs typeface="Times New Roman" pitchFamily="18" charset="0"/>
              </a:rPr>
              <a:t>Subir Das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the </a:t>
            </a:r>
            <a:r>
              <a:rPr lang="en-US" altLang="ja-JP" dirty="0" smtClean="0">
                <a:latin typeface="Times New Roman" pitchFamily="18" charset="0"/>
                <a:cs typeface="Times New Roman" pitchFamily="18" charset="0"/>
              </a:rPr>
              <a:t>November</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2014 meeting of the IEEE 802.21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a:t>
            </a:r>
            <a:endParaRPr lang="en-US" dirty="0"/>
          </a:p>
        </p:txBody>
      </p:sp>
      <p:sp>
        <p:nvSpPr>
          <p:cNvPr id="2" name="Content Placeholder 1"/>
          <p:cNvSpPr>
            <a:spLocks noGrp="1"/>
          </p:cNvSpPr>
          <p:nvPr>
            <p:ph idx="1"/>
          </p:nvPr>
        </p:nvSpPr>
        <p:spPr>
          <a:xfrm>
            <a:off x="251520" y="1031130"/>
            <a:ext cx="8466405" cy="5359638"/>
          </a:xfrm>
        </p:spPr>
        <p:txBody>
          <a:bodyPr/>
          <a:lstStyle/>
          <a:p>
            <a:r>
              <a:rPr lang="en-US" altLang="ko-KR" dirty="0" smtClean="0"/>
              <a:t>Initiated working group, determined purpose of the document revision project.</a:t>
            </a:r>
          </a:p>
          <a:p>
            <a:r>
              <a:rPr lang="en-US" altLang="ko-KR" dirty="0" smtClean="0"/>
              <a:t>Collected proposals for revised Table of Contents for the new document as a way to envision organization for the new document</a:t>
            </a:r>
          </a:p>
          <a:p>
            <a:r>
              <a:rPr lang="en-US" altLang="ko-KR" dirty="0" smtClean="0"/>
              <a:t>Agreement to pull Handover commands out of base document into a major component of 802.21.1</a:t>
            </a:r>
          </a:p>
          <a:p>
            <a:r>
              <a:rPr lang="en-US" altLang="ko-KR" dirty="0" smtClean="0"/>
              <a:t>Populated issues spreadsheet, continuing with newer issues</a:t>
            </a:r>
          </a:p>
          <a:p>
            <a:r>
              <a:rPr lang="en-US" altLang="ko-KR" dirty="0" smtClean="0"/>
              <a:t>Created documents for 802.21m and 802.21.1 handover use case, using document source for 802.21-2008 specification</a:t>
            </a:r>
          </a:p>
          <a:p>
            <a:r>
              <a:rPr lang="en-US" altLang="ko-KR" dirty="0" smtClean="0"/>
              <a:t>Decided important terminology changes</a:t>
            </a:r>
            <a:endParaRPr lang="en-US" altLang="zh-CN" dirty="0" smtClean="0"/>
          </a:p>
          <a:p>
            <a:endParaRPr lang="en-US" altLang="zh-CN" dirty="0" smtClean="0"/>
          </a:p>
          <a:p>
            <a:pPr lvl="1"/>
            <a:endParaRPr lang="en-US" altLang="ko-KR" dirty="0" smtClean="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 (cont.)</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Updated for base 802.21m </a:t>
            </a:r>
            <a:r>
              <a:rPr lang="en-US" altLang="ko-KR" dirty="0"/>
              <a:t>document </a:t>
            </a:r>
            <a:r>
              <a:rPr lang="en-US" altLang="ko-KR" dirty="0" smtClean="0"/>
              <a:t>specification with text from 802.21a and 802.21b</a:t>
            </a:r>
          </a:p>
          <a:p>
            <a:r>
              <a:rPr lang="en-US" altLang="ko-KR" dirty="0" smtClean="0"/>
              <a:t>Updated “exclude” document for 802.21.1 handover services specification</a:t>
            </a:r>
          </a:p>
          <a:p>
            <a:r>
              <a:rPr lang="en-US" altLang="ko-KR" dirty="0" smtClean="0"/>
              <a:t>Determined that automatic conversion of </a:t>
            </a:r>
            <a:r>
              <a:rPr lang="en-US" altLang="ko-KR" dirty="0" err="1" smtClean="0"/>
              <a:t>framemaker</a:t>
            </a:r>
            <a:r>
              <a:rPr lang="en-US" altLang="ko-KR" dirty="0" smtClean="0"/>
              <a:t> (.</a:t>
            </a:r>
            <a:r>
              <a:rPr lang="en-US" altLang="ko-KR" dirty="0" err="1" smtClean="0"/>
              <a:t>tif</a:t>
            </a:r>
            <a:r>
              <a:rPr lang="en-US" altLang="ko-KR" dirty="0" smtClean="0"/>
              <a:t>) document figures to Microsoft Word or Visio is infeasible</a:t>
            </a:r>
          </a:p>
          <a:p>
            <a:r>
              <a:rPr lang="en-US" altLang="ko-KR" dirty="0" smtClean="0"/>
              <a:t>Created new spreadsheet for editing Terminology and Acronym lists.</a:t>
            </a:r>
          </a:p>
          <a:p>
            <a:r>
              <a:rPr lang="en-US" altLang="ko-KR" dirty="0" smtClean="0"/>
              <a:t>Updated base 802.21m document with numerous improvements and repairs to tables and lists.</a:t>
            </a:r>
          </a:p>
          <a:p>
            <a:r>
              <a:rPr lang="en-US" altLang="ko-KR" dirty="0"/>
              <a:t>Created new spreadsheet for editing </a:t>
            </a:r>
            <a:r>
              <a:rPr lang="en-US" altLang="ko-KR" dirty="0" smtClean="0"/>
              <a:t>figures.</a:t>
            </a:r>
            <a:endParaRPr lang="en-US" altLang="ko-KR" dirty="0"/>
          </a:p>
          <a:p>
            <a:endParaRPr lang="en-US" altLang="ko-KR" dirty="0" smtClean="0"/>
          </a:p>
          <a:p>
            <a:pPr marL="0" indent="0">
              <a:buNone/>
            </a:pPr>
            <a:endParaRPr lang="en-US" altLang="ko-KR" dirty="0" smtClean="0"/>
          </a:p>
          <a:p>
            <a:endParaRPr lang="en-US" altLang="ko-KR" dirty="0" smtClean="0"/>
          </a:p>
          <a:p>
            <a:endParaRPr lang="en-US" altLang="zh-CN" dirty="0" smtClean="0"/>
          </a:p>
          <a:p>
            <a:endParaRPr lang="en-US" altLang="zh-CN" dirty="0" smtClean="0"/>
          </a:p>
          <a:p>
            <a:pPr lvl="1"/>
            <a:endParaRPr lang="en-US" altLang="ko-KR" dirty="0" smtClean="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extLst>
      <p:ext uri="{BB962C8B-B14F-4D97-AF65-F5344CB8AC3E}">
        <p14:creationId xmlns:p14="http://schemas.microsoft.com/office/powerpoint/2010/main" xmlns="" val="241141927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#65 802.21m Agenda</a:t>
            </a:r>
            <a:endParaRPr lang="en-US" dirty="0"/>
          </a:p>
        </p:txBody>
      </p:sp>
      <p:sp>
        <p:nvSpPr>
          <p:cNvPr id="3" name="Content Placeholder 2"/>
          <p:cNvSpPr>
            <a:spLocks noGrp="1"/>
          </p:cNvSpPr>
          <p:nvPr>
            <p:ph idx="1"/>
          </p:nvPr>
        </p:nvSpPr>
        <p:spPr/>
        <p:txBody>
          <a:bodyPr/>
          <a:lstStyle/>
          <a:p>
            <a:r>
              <a:rPr lang="en-US" dirty="0" smtClean="0"/>
              <a:t>Update the progress </a:t>
            </a:r>
            <a:r>
              <a:rPr lang="en-US" dirty="0"/>
              <a:t>on action items identified during Session #</a:t>
            </a:r>
            <a:r>
              <a:rPr lang="en-US" dirty="0" smtClean="0"/>
              <a:t>64</a:t>
            </a:r>
          </a:p>
          <a:p>
            <a:r>
              <a:rPr lang="en-US" dirty="0" smtClean="0"/>
              <a:t>Review </a:t>
            </a:r>
            <a:r>
              <a:rPr lang="en-US" dirty="0"/>
              <a:t>previous decisions, work plans</a:t>
            </a:r>
          </a:p>
          <a:p>
            <a:pPr lvl="1"/>
            <a:r>
              <a:rPr lang="en-US" dirty="0"/>
              <a:t> Discussion of issues spreadsheet</a:t>
            </a:r>
          </a:p>
          <a:p>
            <a:pPr lvl="2"/>
            <a:r>
              <a:rPr lang="en-US" dirty="0" smtClean="0"/>
              <a:t>21-14-0121-02-REVP</a:t>
            </a:r>
            <a:endParaRPr lang="en-US" dirty="0"/>
          </a:p>
          <a:p>
            <a:r>
              <a:rPr lang="en-US" dirty="0" smtClean="0"/>
              <a:t>Review </a:t>
            </a:r>
            <a:r>
              <a:rPr lang="en-US" dirty="0"/>
              <a:t>current split of 802.21-2008 specification</a:t>
            </a:r>
          </a:p>
          <a:p>
            <a:pPr lvl="1"/>
            <a:r>
              <a:rPr lang="en-US" dirty="0"/>
              <a:t> </a:t>
            </a:r>
            <a:r>
              <a:rPr lang="en-US" dirty="0" smtClean="0"/>
              <a:t>21-14-067-08-REVP-802.21-2008_include</a:t>
            </a:r>
            <a:endParaRPr lang="en-US" dirty="0"/>
          </a:p>
          <a:p>
            <a:pPr lvl="1"/>
            <a:r>
              <a:rPr lang="en-US" dirty="0"/>
              <a:t> </a:t>
            </a:r>
            <a:r>
              <a:rPr lang="en-US" dirty="0" smtClean="0"/>
              <a:t>21-14-0093-00-REVP-802.21-2008_exclude</a:t>
            </a:r>
          </a:p>
          <a:p>
            <a:pPr>
              <a:buNone/>
            </a:pPr>
            <a:endParaRPr lang="en-US" dirty="0"/>
          </a:p>
          <a:p>
            <a:pPr>
              <a:buNone/>
            </a:pPr>
            <a:endParaRPr lang="en-US" dirty="0" smtClean="0"/>
          </a:p>
          <a:p>
            <a:endParaRPr lang="en-US" dirty="0"/>
          </a:p>
          <a:p>
            <a:pPr marL="0" indent="0">
              <a:buNone/>
            </a:pPr>
            <a:endParaRPr lang="en-US" dirty="0" smtClean="0"/>
          </a:p>
          <a:p>
            <a:endParaRPr lang="en-US" dirty="0" smtClean="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during this </a:t>
            </a:r>
            <a:r>
              <a:rPr lang="en-US" altLang="zh-CN" dirty="0" smtClean="0"/>
              <a:t> </a:t>
            </a:r>
            <a:r>
              <a:rPr lang="en-US" altLang="zh-CN" dirty="0" smtClean="0"/>
              <a:t>meeting</a:t>
            </a:r>
            <a:endParaRPr lang="en-US" dirty="0"/>
          </a:p>
        </p:txBody>
      </p:sp>
      <p:sp>
        <p:nvSpPr>
          <p:cNvPr id="2" name="Content Placeholder 1"/>
          <p:cNvSpPr>
            <a:spLocks noGrp="1"/>
          </p:cNvSpPr>
          <p:nvPr>
            <p:ph idx="1"/>
          </p:nvPr>
        </p:nvSpPr>
        <p:spPr>
          <a:xfrm>
            <a:off x="313572" y="1171791"/>
            <a:ext cx="8540141" cy="5184648"/>
          </a:xfrm>
        </p:spPr>
        <p:txBody>
          <a:bodyPr>
            <a:normAutofit lnSpcReduction="10000"/>
          </a:bodyPr>
          <a:lstStyle/>
          <a:p>
            <a:r>
              <a:rPr lang="en-US" altLang="zh-CN" dirty="0" smtClean="0"/>
              <a:t>Discussed the current status due to leadership change</a:t>
            </a:r>
          </a:p>
          <a:p>
            <a:r>
              <a:rPr lang="en-US" altLang="zh-CN" dirty="0" smtClean="0"/>
              <a:t> </a:t>
            </a:r>
            <a:r>
              <a:rPr lang="en-US" altLang="zh-CN" dirty="0" smtClean="0"/>
              <a:t>Yoshihiro ohba was requested to review DCN 0067-08 </a:t>
            </a:r>
            <a:endParaRPr lang="en-US" altLang="zh-CN" dirty="0" smtClean="0"/>
          </a:p>
          <a:p>
            <a:r>
              <a:rPr lang="en-US" altLang="zh-CN" dirty="0" smtClean="0"/>
              <a:t> </a:t>
            </a:r>
            <a:r>
              <a:rPr lang="en-US" altLang="zh-CN" dirty="0" smtClean="0"/>
              <a:t>Yoshihiro presented </a:t>
            </a:r>
          </a:p>
          <a:p>
            <a:pPr lvl="1"/>
            <a:r>
              <a:rPr lang="en-US" altLang="zh-CN" dirty="0" smtClean="0">
                <a:solidFill>
                  <a:schemeClr val="accent1"/>
                </a:solidFill>
                <a:hlinkClick r:id="rId2"/>
              </a:rPr>
              <a:t>https://</a:t>
            </a:r>
            <a:r>
              <a:rPr lang="en-US" altLang="zh-CN" dirty="0" smtClean="0">
                <a:solidFill>
                  <a:schemeClr val="accent1"/>
                </a:solidFill>
                <a:hlinkClick r:id="rId2"/>
              </a:rPr>
              <a:t>mentor.ieee.org/802.21/dcn/14/21-14-0169-00-REVP-review-of-p802-21rev.ppt</a:t>
            </a:r>
            <a:endParaRPr lang="en-US" altLang="zh-CN" dirty="0" smtClean="0">
              <a:solidFill>
                <a:schemeClr val="accent1"/>
              </a:solidFill>
            </a:endParaRPr>
          </a:p>
          <a:p>
            <a:pPr lvl="1"/>
            <a:endParaRPr lang="en-US" altLang="zh-CN" dirty="0" smtClean="0"/>
          </a:p>
          <a:p>
            <a:r>
              <a:rPr lang="en-US" altLang="zh-CN" dirty="0" smtClean="0"/>
              <a:t> TG discussed the next steps and way forward</a:t>
            </a:r>
            <a:endParaRPr lang="en-US" altLang="zh-CN" dirty="0" smtClean="0"/>
          </a:p>
          <a:p>
            <a:pPr lvl="1"/>
            <a:endParaRPr lang="en-US" altLang="zh-CN" dirty="0" smtClean="0"/>
          </a:p>
          <a:p>
            <a:r>
              <a:rPr lang="en-US" altLang="zh-CN" dirty="0" smtClean="0"/>
              <a:t>Action Items </a:t>
            </a:r>
          </a:p>
          <a:p>
            <a:pPr lvl="1"/>
            <a:r>
              <a:rPr lang="en-US" altLang="ko-KR" dirty="0" smtClean="0"/>
              <a:t>Charlie </a:t>
            </a:r>
            <a:r>
              <a:rPr lang="en-US" altLang="ko-KR" dirty="0" smtClean="0"/>
              <a:t>will upload latest documents</a:t>
            </a:r>
          </a:p>
          <a:p>
            <a:pPr lvl="2"/>
            <a:r>
              <a:rPr lang="en-US" altLang="ko-KR" dirty="0" smtClean="0"/>
              <a:t>DCN 0067-09</a:t>
            </a:r>
          </a:p>
          <a:p>
            <a:pPr lvl="2"/>
            <a:r>
              <a:rPr lang="en-US" altLang="ko-KR" dirty="0" smtClean="0"/>
              <a:t>DCN </a:t>
            </a:r>
            <a:r>
              <a:rPr lang="en-US" altLang="ko-KR" dirty="0" smtClean="0"/>
              <a:t>0121-03</a:t>
            </a:r>
          </a:p>
          <a:p>
            <a:pPr lvl="1"/>
            <a:r>
              <a:rPr lang="en-US" altLang="zh-CN" dirty="0" smtClean="0"/>
              <a:t> Charlie will review 802.21c and suggest what needs to go to 802.21m</a:t>
            </a:r>
          </a:p>
          <a:p>
            <a:pPr lvl="1"/>
            <a:r>
              <a:rPr lang="en-US" altLang="zh-CN" dirty="0" smtClean="0"/>
              <a:t> </a:t>
            </a:r>
            <a:r>
              <a:rPr lang="en-US" altLang="zh-CN" dirty="0" smtClean="0"/>
              <a:t>Yoshi will also do the same for 802.21d </a:t>
            </a:r>
            <a:endParaRPr lang="en-US" altLang="zh-CN" dirty="0" smtClean="0"/>
          </a:p>
          <a:p>
            <a:pPr lvl="1"/>
            <a:endParaRPr lang="en-US" altLang="ko-KR" dirty="0" smtClean="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December 16, 2014 9-10 am, EST</a:t>
            </a:r>
          </a:p>
          <a:p>
            <a:pPr>
              <a:spcBef>
                <a:spcPts val="600"/>
              </a:spcBef>
            </a:pPr>
            <a:endParaRPr lang="en-US" altLang="zh-CN" smtClean="0"/>
          </a:p>
          <a:p>
            <a:pPr>
              <a:spcBef>
                <a:spcPts val="600"/>
              </a:spcBef>
            </a:pPr>
            <a:endParaRPr lang="en-US" altLang="zh-CN" dirty="0" smtClean="0"/>
          </a:p>
          <a:p>
            <a:pPr marL="0" indent="0">
              <a:spcBef>
                <a:spcPts val="600"/>
              </a:spcBef>
              <a:buNone/>
            </a:pPr>
            <a:endParaRPr lang="en-US" altLang="zh-CN" dirty="0" smtClean="0"/>
          </a:p>
        </p:txBody>
      </p:sp>
      <p:sp>
        <p:nvSpPr>
          <p:cNvPr id="3" name="Slide Number Placeholder 2"/>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30196</TotalTime>
  <Words>549</Words>
  <Application>Microsoft Office PowerPoint</Application>
  <PresentationFormat>On-screen Show (4:3)</PresentationFormat>
  <Paragraphs>68</Paragraphs>
  <Slides>7</Slides>
  <Notes>3</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blank presentation</vt:lpstr>
      <vt:lpstr>Custom Design</vt:lpstr>
      <vt:lpstr>Slide 1</vt:lpstr>
      <vt:lpstr>Slide 2</vt:lpstr>
      <vt:lpstr>Progress in previous meetings</vt:lpstr>
      <vt:lpstr>Progress in previous meetings (cont.)</vt:lpstr>
      <vt:lpstr>Session #65 802.21m Agenda</vt:lpstr>
      <vt:lpstr>Progress during this  meeting</vt:lpstr>
      <vt:lpstr>Teleconference (Tentative)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subir Das</cp:lastModifiedBy>
  <cp:revision>1665</cp:revision>
  <cp:lastPrinted>2012-06-25T07:51:33Z</cp:lastPrinted>
  <dcterms:created xsi:type="dcterms:W3CDTF">1601-01-01T00:00:00Z</dcterms:created>
  <dcterms:modified xsi:type="dcterms:W3CDTF">2014-11-06T20:08:52Z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lykeCncgMUlRi/Qpbnz+dxccZuG/L9rKGhjLeVngcyodk7aMBm4Typ_x000d_ WV9cqIkSmVcJsIxQAvZr4uGBfwjSd0UXPx/8bEBzaVtt/DVS7DadlU9I2UZ+G2YRhikMEtFs_x000d_ I7Rx7/WoUZ2iPv943rCeQdnSkGRn37H0HOf5dtPF/OPqp+kS/KBQElQYGk3FViY83cBjTEap_x000d_ YoQESA5xK4hnyLvF</vt:lpwstr>
  </property>
  <property fmtid="{D5CDD505-2E9C-101B-9397-08002B2CF9AE}" pid="4" name="sflag">
    <vt:lpwstr>1395274704</vt:lpwstr>
  </property>
  <property fmtid="{D5CDD505-2E9C-101B-9397-08002B2CF9AE}" pid="5" name="_new_ms_pID_72543">
    <vt:lpwstr>(3)wBnBXq2np7l8P7DZH2G2+g/J3s9GyfuA52pViMF0qwUDah8PTWSgwp49met5NXlkVCLigrei_x000d_
3MFJwc6YIDdnhHRUWlbPnXsenc4Y1YwKo+qAhExyjAxoXA81AILGfJFxj3l98KtmHVeoNQh9_x000d_
aU6gui9PdNDz90UCf+MyGw8H7Lz+yR1D/l5u4ep1E+MwQWxNDuBF6v+F2dhnzyoSYmqhFaFM_x000d_
X0Cw5AicXKGGjP/iXP</vt:lpwstr>
  </property>
  <property fmtid="{D5CDD505-2E9C-101B-9397-08002B2CF9AE}" pid="6" name="_new_ms_pID_725431">
    <vt:lpwstr>xeSReig7jSf72FCNd/ZQdvGgko5qsx8MuifyIkIvWmvedqvHuTVI3J_x000d_
kfXh/LtZDgZmdbJz8SCO7+PRdETd/EKo16ksRsF6G+OeHwG2dgDxVpKUVKPWUsNQLA/JwDnp_x000d_
UbZ5kkLMh1zAgXsrOUGxgg8wCaYLg/z24XJSlw3cmMkooQJ+a/FQMZdN70fnQrWVzgG3gedO_x000d_
OTKho/UzM4WWZT1nrxzY258QYO0zqgt5Uz0P</vt:lpwstr>
  </property>
  <property fmtid="{D5CDD505-2E9C-101B-9397-08002B2CF9AE}" pid="7" name="_new_ms_pID_725432">
    <vt:lpwstr>Swhcu/YoqZIdjuQdbZmSYkuE1sQPQ1v53lE2_x000d_
Fx3Uzb4C1PlhUZykp/e+h3eSxwE1aHP9L91+1zl7GfBdraXwpEo=</vt:lpwstr>
  </property>
</Properties>
</file>