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2" r:id="rId2"/>
  </p:sldMasterIdLst>
  <p:notesMasterIdLst>
    <p:notesMasterId r:id="rId10"/>
  </p:notesMasterIdLst>
  <p:sldIdLst>
    <p:sldId id="331" r:id="rId3"/>
    <p:sldId id="332" r:id="rId4"/>
    <p:sldId id="431" r:id="rId5"/>
    <p:sldId id="436" r:id="rId6"/>
    <p:sldId id="439" r:id="rId7"/>
    <p:sldId id="438" r:id="rId8"/>
    <p:sldId id="434" r:id="rId9"/>
  </p:sldIdLst>
  <p:sldSz cx="9144000" cy="6858000" type="screen4x3"/>
  <p:notesSz cx="6797675" cy="9928225"/>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1"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1"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1"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1" hangingPunct="1">
      <a:defRPr sz="2400" kern="1200">
        <a:solidFill>
          <a:schemeClr val="tx1"/>
        </a:solidFill>
        <a:latin typeface="Times New Roman" pitchFamily="18" charset="0"/>
        <a:ea typeface="ＭＳ Ｐゴシック" pitchFamily="34" charset="-128"/>
        <a:cs typeface="+mn-cs"/>
      </a:defRPr>
    </a:lvl9pPr>
  </p:defaultTextStyle>
  <p:extLst>
    <p:ext uri="{521415D9-36F7-43E2-AB2F-B90AF26B5E84}">
      <p14:sectionLst xmlns:p14="http://schemas.microsoft.com/office/powerpoint/2010/main" xmlns="">
        <p14:section name="Default Section" id="{03F361F3-6B89-4BBF-80D8-E11EEF8F6022}">
          <p14:sldIdLst>
            <p14:sldId id="331"/>
          </p14:sldIdLst>
        </p14:section>
        <p14:section name="Untitled Section" id="{D0F4AEEF-8764-48D8-B53D-CD397DD00606}">
          <p14:sldIdLst>
            <p14:sldId id="332"/>
            <p14:sldId id="430"/>
            <p14:sldId id="431"/>
            <p14:sldId id="436"/>
            <p14:sldId id="437"/>
            <p14:sldId id="432"/>
            <p14:sldId id="433"/>
            <p14:sldId id="434"/>
            <p14:sldId id="43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66"/>
    <a:srgbClr val="FF0000"/>
    <a:srgbClr val="CC0000"/>
    <a:srgbClr val="66FF99"/>
    <a:srgbClr val="FF993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9" autoAdjust="0"/>
    <p:restoredTop sz="86495" autoAdjust="0"/>
  </p:normalViewPr>
  <p:slideViewPr>
    <p:cSldViewPr>
      <p:cViewPr>
        <p:scale>
          <a:sx n="70" d="100"/>
          <a:sy n="70" d="100"/>
        </p:scale>
        <p:origin x="-114" y="198"/>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a:p>
        </p:txBody>
      </p:sp>
      <p:sp>
        <p:nvSpPr>
          <p:cNvPr id="512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0EBFAD7-C6BC-4D4D-8EFD-99092A4245B2}" type="slidenum">
              <a:rPr lang="ja-JP" altLang="en-US"/>
              <a:pPr>
                <a:defRPr/>
              </a:pPr>
              <a:t>‹#›</a:t>
            </a:fld>
            <a:endParaRPr lang="en-US" altLang="ja-JP"/>
          </a:p>
        </p:txBody>
      </p:sp>
    </p:spTree>
    <p:extLst>
      <p:ext uri="{BB962C8B-B14F-4D97-AF65-F5344CB8AC3E}">
        <p14:creationId xmlns:p14="http://schemas.microsoft.com/office/powerpoint/2010/main" xmlns="" val="2667475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C2108317-E321-4A18-B2C1-74A62B3629FC}" type="slidenum">
              <a:rPr lang="ja-JP" altLang="en-US" smtClean="0"/>
              <a:pPr/>
              <a:t>1</a:t>
            </a:fld>
            <a:endParaRPr lang="en-US" altLang="ja-JP" smtClean="0"/>
          </a:p>
        </p:txBody>
      </p:sp>
      <p:sp>
        <p:nvSpPr>
          <p:cNvPr id="14339" name="Rectangle 2"/>
          <p:cNvSpPr>
            <a:spLocks noGrp="1" noRot="1" noChangeAspect="1" noChangeArrowheads="1" noTextEdit="1"/>
          </p:cNvSpPr>
          <p:nvPr>
            <p:ph type="sldImg"/>
          </p:nvPr>
        </p:nvSpPr>
        <p:spPr>
          <a:xfrm>
            <a:off x="1081088" y="863600"/>
            <a:ext cx="4637087" cy="3478213"/>
          </a:xfrm>
          <a:ln/>
        </p:spPr>
      </p:sp>
      <p:sp>
        <p:nvSpPr>
          <p:cNvPr id="14340"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C489B539-9D90-451A-8FD1-644573DF3F43}" type="slidenum">
              <a:rPr lang="ja-JP" altLang="en-US" smtClean="0"/>
              <a:pPr/>
              <a:t>2</a:t>
            </a:fld>
            <a:endParaRPr lang="en-US" altLang="ja-JP" smtClean="0"/>
          </a:p>
        </p:txBody>
      </p:sp>
      <p:sp>
        <p:nvSpPr>
          <p:cNvPr id="15363" name="Rectangle 2"/>
          <p:cNvSpPr>
            <a:spLocks noGrp="1" noRot="1" noChangeAspect="1" noChangeArrowheads="1" noTextEdit="1"/>
          </p:cNvSpPr>
          <p:nvPr>
            <p:ph type="sldImg"/>
          </p:nvPr>
        </p:nvSpPr>
        <p:spPr>
          <a:xfrm>
            <a:off x="1081088" y="863600"/>
            <a:ext cx="4637087" cy="3478213"/>
          </a:xfrm>
          <a:ln/>
        </p:spPr>
      </p:sp>
      <p:sp>
        <p:nvSpPr>
          <p:cNvPr id="15364"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1C11F9D-88A1-4C9B-81A5-32B2CA2380F4}" type="slidenum">
              <a:rPr lang="zh-TW" altLang="en-US" smtClean="0"/>
              <a:pPr/>
              <a:t>7</a:t>
            </a:fld>
            <a:endParaRPr lang="en-US" altLang="zh-TW"/>
          </a:p>
        </p:txBody>
      </p:sp>
      <p:sp>
        <p:nvSpPr>
          <p:cNvPr id="5" name="Date Placeholder 4"/>
          <p:cNvSpPr>
            <a:spLocks noGrp="1"/>
          </p:cNvSpPr>
          <p:nvPr>
            <p:ph type="dt" idx="11"/>
          </p:nvPr>
        </p:nvSpPr>
        <p:spPr/>
        <p:txBody>
          <a:bodyPr/>
          <a:lstStyle/>
          <a:p>
            <a:fld id="{F2728C09-CA38-498B-B3AD-F50F74D83DC8}" type="datetime1">
              <a:rPr lang="en-US" altLang="zh-TW" smtClean="0"/>
              <a:pPr/>
              <a:t>11/6/2014</a:t>
            </a:fld>
            <a:endParaRPr lang="en-US" altLang="zh-TW"/>
          </a:p>
        </p:txBody>
      </p:sp>
    </p:spTree>
    <p:extLst>
      <p:ext uri="{BB962C8B-B14F-4D97-AF65-F5344CB8AC3E}">
        <p14:creationId xmlns:p14="http://schemas.microsoft.com/office/powerpoint/2010/main" xmlns="" val="472228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xfrm>
            <a:off x="395536" y="6400800"/>
            <a:ext cx="1670720" cy="457200"/>
          </a:xfrm>
          <a:ln/>
        </p:spPr>
        <p:txBody>
          <a:bodyPr/>
          <a:lstStyle>
            <a:lvl1pPr>
              <a:defRPr/>
            </a:lvl1pPr>
          </a:lstStyle>
          <a:p>
            <a:pPr>
              <a:defRPr/>
            </a:pPr>
            <a:r>
              <a:rPr lang="en-US" smtClean="0"/>
              <a:t>21-14-0147-00-REVP      Session #64 Closing Report</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48823C9-B5B9-4558-8D57-6F2367C515D0}" type="slidenum">
              <a:rPr lang="en-US" altLang="ja-JP"/>
              <a:pPr>
                <a:defRPr/>
              </a:pPr>
              <a: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21-14-0147-00-REVP      Session #64 Closing Report</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6780F08-52E7-46B3-80E7-2B7EF2B75CCB}" type="slidenum">
              <a:rPr lang="en-US" altLang="ja-JP"/>
              <a:pPr>
                <a:defRPr/>
              </a:pPr>
              <a: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21-14-0147-00-REVP      Session #64 Closing Report</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6031FB8-7709-4512-BBD4-63F66CDF309A}" type="slidenum">
              <a:rPr lang="en-US" altLang="ja-JP"/>
              <a:pPr>
                <a:defRPr/>
              </a:pPr>
              <a:t>‹#›</a:t>
            </a:fld>
            <a:endParaRPr lang="en-US" altLang="ja-JP"/>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21-14-0147-00-REVP      Session #64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xmlns="" val="4230626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21-14-0147-00-REVP      Session #64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xmlns="" val="4048438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21-14-0147-00-REVP      Session #64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xmlns="" val="630604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21-14-0147-00-REVP      Session #64 Closing Report</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xmlns="" val="1267093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21-14-0147-00-REVP      Session #64 Closing Report</a:t>
            </a:r>
            <a:endParaRPr lang="en-US"/>
          </a:p>
        </p:txBody>
      </p:sp>
      <p:sp>
        <p:nvSpPr>
          <p:cNvPr id="9" name="Slide Number Placeholder 8"/>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xmlns="" val="3618353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21-14-0147-00-REVP      Session #64 Closing Report</a:t>
            </a:r>
            <a:endParaRPr lang="en-US"/>
          </a:p>
        </p:txBody>
      </p:sp>
      <p:sp>
        <p:nvSpPr>
          <p:cNvPr id="5" name="Slide Number Placeholder 4"/>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xmlns="" val="3687015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21-14-0147-00-REVP      Session #64 Closing Report</a:t>
            </a:r>
            <a:endParaRPr lang="en-US"/>
          </a:p>
        </p:txBody>
      </p:sp>
      <p:sp>
        <p:nvSpPr>
          <p:cNvPr id="4" name="Slide Number Placeholder 3"/>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xmlns="" val="14150486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21-14-0147-00-REVP      Session #64 Closing Report</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xmlns="" val="240244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marL="666750" indent="-195263">
              <a:buFont typeface="Wingdings" pitchFamily="2" charset="2"/>
              <a:buChar char="Ø"/>
              <a:defRPr/>
            </a:lvl2pPr>
            <a:lvl3pPr marL="1147763" indent="-195263">
              <a:buFont typeface="Wingdings" pitchFamily="2" charset="2"/>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xfrm>
            <a:off x="395536" y="6377869"/>
            <a:ext cx="2304256" cy="480131"/>
          </a:xfrm>
          <a:ln/>
        </p:spPr>
        <p:txBody>
          <a:bodyPr/>
          <a:lstStyle>
            <a:lvl1pPr>
              <a:defRPr/>
            </a:lvl1pPr>
          </a:lstStyle>
          <a:p>
            <a:pPr>
              <a:defRPr/>
            </a:pPr>
            <a:r>
              <a:rPr lang="en-US" smtClean="0"/>
              <a:t>21-14-0147-00-REVP      Session #64 Closing Report</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58759753-D939-4166-844A-5788E071E3D0}" type="slidenum">
              <a:rPr lang="en-US" altLang="ja-JP"/>
              <a:pPr>
                <a:defRPr/>
              </a:pPr>
              <a:t>‹#›</a:t>
            </a:fld>
            <a:endParaRPr lang="en-US" altLang="ja-JP"/>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21-14-0147-00-REVP      Session #64 Closing Report</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xmlns="" val="5719379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21-14-0147-00-REVP      Session #64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xmlns="" val="3308917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21-14-0147-00-REVP      Session #64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xmlns="" val="195153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21-14-0147-00-REVP      Session #64 Closing Report</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8D8E898-F2A8-4899-98CB-6B7568149E6F}" type="slidenum">
              <a:rPr lang="en-US" altLang="ja-JP"/>
              <a:pPr>
                <a:defRPr/>
              </a:pPr>
              <a:t>‹#›</a:t>
            </a:fld>
            <a:endParaRPr lang="en-US" altLang="ja-JP"/>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21-14-0147-00-REVP      Session #64 Closing Report</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44B797C4-8DFC-4169-B69F-704B806B9DD5}" type="slidenum">
              <a:rPr lang="en-US" altLang="ja-JP"/>
              <a:pPr>
                <a:defRPr/>
              </a:pPr>
              <a:t>‹#›</a:t>
            </a:fld>
            <a:endParaRPr lang="en-US" altLang="ja-JP"/>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smtClean="0"/>
              <a:t>21-14-0147-00-REVP      Session #64 Closing Report</a:t>
            </a:r>
            <a:endParaRPr lang="en-US"/>
          </a:p>
        </p:txBody>
      </p:sp>
      <p:sp>
        <p:nvSpPr>
          <p:cNvPr id="8" name="Rectangle 5"/>
          <p:cNvSpPr>
            <a:spLocks noGrp="1" noChangeArrowheads="1"/>
          </p:cNvSpPr>
          <p:nvPr>
            <p:ph type="sldNum" sz="quarter" idx="11"/>
          </p:nvPr>
        </p:nvSpPr>
        <p:spPr>
          <a:ln/>
        </p:spPr>
        <p:txBody>
          <a:bodyPr/>
          <a:lstStyle>
            <a:lvl1pPr>
              <a:defRPr/>
            </a:lvl1pPr>
          </a:lstStyle>
          <a:p>
            <a:pPr>
              <a:defRPr/>
            </a:pPr>
            <a:fld id="{BC65A2E4-0303-4DEF-BFB9-D5EE2365CD93}" type="slidenum">
              <a:rPr lang="en-US" altLang="ja-JP"/>
              <a:pPr>
                <a:defRPr/>
              </a:pPr>
              <a:t>‹#›</a:t>
            </a:fld>
            <a:endParaRPr lang="en-US" altLang="ja-JP"/>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t>21-14-0147-00-REVP      Session #64 Closing Report</a:t>
            </a:r>
            <a:endParaRPr lang="en-US"/>
          </a:p>
        </p:txBody>
      </p:sp>
      <p:sp>
        <p:nvSpPr>
          <p:cNvPr id="4" name="Rectangle 5"/>
          <p:cNvSpPr>
            <a:spLocks noGrp="1" noChangeArrowheads="1"/>
          </p:cNvSpPr>
          <p:nvPr>
            <p:ph type="sldNum" sz="quarter" idx="11"/>
          </p:nvPr>
        </p:nvSpPr>
        <p:spPr>
          <a:ln/>
        </p:spPr>
        <p:txBody>
          <a:bodyPr/>
          <a:lstStyle>
            <a:lvl1pPr>
              <a:defRPr/>
            </a:lvl1pPr>
          </a:lstStyle>
          <a:p>
            <a:pPr>
              <a:defRPr/>
            </a:pPr>
            <a:fld id="{E2EC2C41-D403-46C3-A00A-FC4ACCAC7621}" type="slidenum">
              <a:rPr lang="en-US" altLang="ja-JP"/>
              <a:pPr>
                <a:defRPr/>
              </a:pPr>
              <a:t>‹#›</a:t>
            </a:fld>
            <a:endParaRPr lang="en-US" altLang="ja-JP"/>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t>21-14-0147-00-REVP      Session #64 Closing Report</a:t>
            </a:r>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1A79F39E-DBD4-4376-BCA9-E658173B428E}" type="slidenum">
              <a:rPr lang="en-US" altLang="ja-JP"/>
              <a:pPr>
                <a:defRPr/>
              </a:pPr>
              <a:t>‹#›</a:t>
            </a:fld>
            <a:endParaRPr lang="en-US" altLang="ja-JP"/>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21-14-0147-00-REVP      Session #64 Closing Report</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E682115B-9F49-4AD0-9CB2-5AC1260E7FDE}" type="slidenum">
              <a:rPr lang="en-US" altLang="ja-JP"/>
              <a:pPr>
                <a:defRPr/>
              </a:pPr>
              <a: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21-14-0147-00-REVP      Session #64 Closing Report</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BDC7A787-6723-4C4B-8057-0408DC7296D2}" type="slidenum">
              <a:rPr lang="en-US" altLang="ja-JP"/>
              <a:pPr>
                <a:defRPr/>
              </a:pPr>
              <a: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2051"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318792" cy="4801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smtClean="0"/>
              <a:t>21-14-0147-00-REVP      Session #64 Closing Report</a:t>
            </a:r>
            <a:endParaRPr lang="en-US" dirty="0"/>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461CBDE0-E5CD-4D32-A906-77B064F84595}" type="slidenum">
              <a:rPr lang="en-US" altLang="ja-JP"/>
              <a:pPr>
                <a:defRPr/>
              </a:pPr>
              <a:t>‹#›</a:t>
            </a:fld>
            <a:endParaRPr lang="en-US" altLang="ja-JP"/>
          </a:p>
        </p:txBody>
      </p:sp>
      <p:pic>
        <p:nvPicPr>
          <p:cNvPr id="2054"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pitchFamily="34" charset="-128"/>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pitchFamily="34" charset="-128"/>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21-14-0147-00-REVP      Session #64 Closing Report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4810E-AF68-4123-A969-B8796AE299C0}" type="slidenum">
              <a:rPr lang="en-US" smtClean="0"/>
              <a:pPr/>
              <a:t>‹#›</a:t>
            </a:fld>
            <a:endParaRPr lang="en-US"/>
          </a:p>
        </p:txBody>
      </p:sp>
    </p:spTree>
    <p:extLst>
      <p:ext uri="{BB962C8B-B14F-4D97-AF65-F5344CB8AC3E}">
        <p14:creationId xmlns:p14="http://schemas.microsoft.com/office/powerpoint/2010/main" xmlns="" val="309883475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21/dcn/14/21-14-0169-00-REVP-review-of-p802-21rev.pp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422275" y="1125538"/>
            <a:ext cx="8299450" cy="5181600"/>
          </a:xfrm>
          <a:solidFill>
            <a:srgbClr val="66CCFF"/>
          </a:solidFill>
        </p:spPr>
        <p:txBody>
          <a:bodyPr/>
          <a:lstStyle/>
          <a:p>
            <a:pPr eaLnBrk="1" hangingPunct="1">
              <a:buClr>
                <a:srgbClr val="FAFD00"/>
              </a:buClr>
              <a:buFontTx/>
              <a:buNone/>
            </a:pPr>
            <a:r>
              <a:rPr lang="en-US" altLang="ja-JP" b="1" dirty="0" smtClean="0">
                <a:latin typeface="Times New Roman" pitchFamily="18" charset="0"/>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cs typeface="Times New Roman" pitchFamily="18" charset="0"/>
              </a:rPr>
              <a:t>DCN: </a:t>
            </a:r>
            <a:r>
              <a:rPr lang="en-US" dirty="0" smtClean="0"/>
              <a:t>21-14-0176-00-REVP-802-21m-session-64-closing-report</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Title:</a:t>
            </a:r>
            <a:r>
              <a:rPr lang="en-US" altLang="ja-JP" b="1" dirty="0" smtClean="0">
                <a:latin typeface="Times New Roman" pitchFamily="18" charset="0"/>
                <a:cs typeface="Times New Roman" pitchFamily="18" charset="0"/>
              </a:rPr>
              <a:t> 802.21m Session #</a:t>
            </a:r>
            <a:r>
              <a:rPr lang="en-US" altLang="ja-JP" b="1" dirty="0" smtClean="0">
                <a:latin typeface="Times New Roman" pitchFamily="18" charset="0"/>
                <a:cs typeface="Times New Roman" pitchFamily="18" charset="0"/>
              </a:rPr>
              <a:t>65 </a:t>
            </a:r>
            <a:r>
              <a:rPr lang="en-US" altLang="ko-KR" b="1" dirty="0" smtClean="0">
                <a:ea typeface="Gulim" pitchFamily="34" charset="-127"/>
              </a:rPr>
              <a:t>Closing Report</a:t>
            </a:r>
            <a:endParaRPr lang="en-US" altLang="ja-JP" b="1"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Date Submitted:</a:t>
            </a:r>
            <a:r>
              <a:rPr lang="ja-JP" altLang="en-US"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November</a:t>
            </a:r>
            <a:r>
              <a:rPr lang="en-US" altLang="ja-JP" dirty="0" smtClean="0">
                <a:latin typeface="Times New Roman" pitchFamily="18" charset="0"/>
                <a:cs typeface="Times New Roman" pitchFamily="18" charset="0"/>
              </a:rPr>
              <a:t> 06, </a:t>
            </a:r>
            <a:r>
              <a:rPr lang="en-US" altLang="ja-JP" dirty="0" smtClean="0">
                <a:latin typeface="Times New Roman" pitchFamily="18" charset="0"/>
                <a:cs typeface="Times New Roman" pitchFamily="18" charset="0"/>
              </a:rPr>
              <a:t>2014</a:t>
            </a:r>
          </a:p>
          <a:p>
            <a:pPr eaLnBrk="1" hangingPunct="1">
              <a:buClr>
                <a:srgbClr val="FAFD00"/>
              </a:buClr>
              <a:buFontTx/>
              <a:buNone/>
            </a:pPr>
            <a:r>
              <a:rPr lang="en-US" altLang="ja-JP" dirty="0" smtClean="0">
                <a:latin typeface="Times New Roman" pitchFamily="18" charset="0"/>
                <a:cs typeface="Times New Roman" pitchFamily="18" charset="0"/>
              </a:rPr>
              <a:t>To be presented at IEEE </a:t>
            </a:r>
            <a:r>
              <a:rPr lang="en-US" altLang="ja-JP" dirty="0" smtClean="0">
                <a:latin typeface="Times New Roman" pitchFamily="18" charset="0"/>
                <a:cs typeface="Times New Roman" pitchFamily="18" charset="0"/>
              </a:rPr>
              <a:t>802.21m TG, November Plenary meeting </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Authors or Source(s): </a:t>
            </a:r>
            <a:r>
              <a:rPr lang="en-US" altLang="ja-JP" dirty="0" smtClean="0">
                <a:latin typeface="Times New Roman" pitchFamily="18" charset="0"/>
                <a:cs typeface="Times New Roman" pitchFamily="18" charset="0"/>
              </a:rPr>
              <a:t>Subir Das </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Abstract: This contribution represents the closing report for the </a:t>
            </a:r>
            <a:r>
              <a:rPr lang="en-US" altLang="ja-JP" dirty="0" smtClean="0">
                <a:latin typeface="Times New Roman" pitchFamily="18" charset="0"/>
                <a:cs typeface="Times New Roman" pitchFamily="18" charset="0"/>
              </a:rPr>
              <a:t>November</a:t>
            </a:r>
            <a:r>
              <a:rPr lang="en-US" altLang="ja-JP" dirty="0"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2014 meeting of the IEEE 802.21 task group</a:t>
            </a:r>
          </a:p>
        </p:txBody>
      </p:sp>
      <p:sp>
        <p:nvSpPr>
          <p:cNvPr id="3075" name="Slide Number Placeholder 4"/>
          <p:cNvSpPr>
            <a:spLocks noGrp="1"/>
          </p:cNvSpPr>
          <p:nvPr>
            <p:ph type="sldNum" sz="quarter" idx="11"/>
          </p:nvPr>
        </p:nvSpPr>
        <p:spPr>
          <a:noFill/>
        </p:spPr>
        <p:txBody>
          <a:bodyPr/>
          <a:lstStyle/>
          <a:p>
            <a:fld id="{6895CF1A-A40E-40A8-803F-5F6053B23270}" type="slidenum">
              <a:rPr lang="en-US" altLang="ja-JP" smtClean="0">
                <a:latin typeface="Times" charset="0"/>
              </a:rPr>
              <a:pPr/>
              <a:t>1</a:t>
            </a:fld>
            <a:endParaRPr lang="en-US" altLang="ja-JP" smtClean="0">
              <a:latin typeface="Times"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F6F74825-E4B4-4F84-9005-C1707A594781}" type="slidenum">
              <a:rPr lang="en-US" altLang="ja-JP" smtClean="0">
                <a:latin typeface="Times" charset="0"/>
              </a:rPr>
              <a:pPr/>
              <a:t>2</a:t>
            </a:fld>
            <a:endParaRPr lang="en-US" altLang="ja-JP" smtClean="0">
              <a:latin typeface="Times" charset="0"/>
            </a:endParaRPr>
          </a:p>
        </p:txBody>
      </p:sp>
      <p:sp>
        <p:nvSpPr>
          <p:cNvPr id="4099"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a:cs typeface="Times New Roman" pitchFamily="18" charset="0"/>
              </a:rPr>
              <a:t>IEEE 802.21 presentation release statements</a:t>
            </a:r>
            <a:endParaRPr lang="en-US" altLang="ja-JP">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cs typeface="Times New Roman" pitchFamily="18" charset="0"/>
              </a:rPr>
              <a:t>The contributor is familiar with IEEE patent policy, as stated in </a:t>
            </a:r>
            <a:r>
              <a:rPr lang="en-US" altLang="ja-JP" sz="1600">
                <a:cs typeface="Times New Roman" pitchFamily="18" charset="0"/>
                <a:hlinkClick r:id="rId3"/>
              </a:rPr>
              <a:t>Section 6 of the IEEE-SA Standards Board bylaws</a:t>
            </a:r>
            <a:r>
              <a:rPr lang="en-US" altLang="ja-JP" sz="1600">
                <a:solidFill>
                  <a:srgbClr val="000099"/>
                </a:solidFill>
                <a:cs typeface="Times New Roman" pitchFamily="18" charset="0"/>
              </a:rPr>
              <a:t> </a:t>
            </a:r>
            <a:r>
              <a:rPr lang="en-US" altLang="ja-JP" sz="1600">
                <a:cs typeface="Times New Roman" pitchFamily="18" charset="0"/>
              </a:rPr>
              <a:t>&lt;</a:t>
            </a:r>
            <a:r>
              <a:rPr lang="en-US" altLang="ja-JP" sz="1600">
                <a:cs typeface="Times New Roman" pitchFamily="18" charset="0"/>
                <a:hlinkClick r:id="rId4"/>
              </a:rPr>
              <a:t>http://standards.ieee.org/guides/bylaws/sect6-7.html#6</a:t>
            </a:r>
            <a:r>
              <a:rPr lang="en-US" altLang="ja-JP" sz="1600">
                <a:cs typeface="Times New Roman" pitchFamily="18" charset="0"/>
              </a:rPr>
              <a:t>&gt; and in </a:t>
            </a:r>
            <a:r>
              <a:rPr lang="en-US" altLang="ja-JP" sz="1600" i="1">
                <a:cs typeface="Times New Roman" pitchFamily="18" charset="0"/>
              </a:rPr>
              <a:t>Understanding Patent Issues During IEEE Standards Development</a:t>
            </a:r>
            <a:r>
              <a:rPr lang="en-US" altLang="ja-JP" sz="1600">
                <a:cs typeface="Times New Roman" pitchFamily="18" charset="0"/>
              </a:rPr>
              <a:t> </a:t>
            </a:r>
            <a:r>
              <a:rPr lang="en-US" altLang="ja-JP" sz="1600">
                <a:cs typeface="Times New Roman" pitchFamily="18" charset="0"/>
                <a:hlinkClick r:id="rId5"/>
              </a:rPr>
              <a:t>http://standards.ieee.org/board/pat/faq.pdf</a:t>
            </a:r>
            <a:r>
              <a:rPr lang="en-US" altLang="ja-JP" sz="1600">
                <a:cs typeface="Times New Roman" pitchFamily="18" charset="0"/>
              </a:rPr>
              <a:t>&gt; </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CN" dirty="0" smtClean="0"/>
              <a:t>Progress in previous meetings</a:t>
            </a:r>
            <a:endParaRPr lang="en-US" dirty="0"/>
          </a:p>
        </p:txBody>
      </p:sp>
      <p:sp>
        <p:nvSpPr>
          <p:cNvPr id="2" name="Content Placeholder 1"/>
          <p:cNvSpPr>
            <a:spLocks noGrp="1"/>
          </p:cNvSpPr>
          <p:nvPr>
            <p:ph idx="1"/>
          </p:nvPr>
        </p:nvSpPr>
        <p:spPr>
          <a:xfrm>
            <a:off x="251520" y="1031130"/>
            <a:ext cx="8466405" cy="5359638"/>
          </a:xfrm>
        </p:spPr>
        <p:txBody>
          <a:bodyPr/>
          <a:lstStyle/>
          <a:p>
            <a:r>
              <a:rPr lang="en-US" altLang="ko-KR" dirty="0" smtClean="0"/>
              <a:t>Initiated working group, determined purpose of the document revision project.</a:t>
            </a:r>
          </a:p>
          <a:p>
            <a:r>
              <a:rPr lang="en-US" altLang="ko-KR" dirty="0" smtClean="0"/>
              <a:t>Collected proposals for revised Table of Contents for the new document as a way to envision organization for the new document</a:t>
            </a:r>
          </a:p>
          <a:p>
            <a:r>
              <a:rPr lang="en-US" altLang="ko-KR" dirty="0" smtClean="0"/>
              <a:t>Agreement to pull Handover commands out of base document into a major component of 802.21.1</a:t>
            </a:r>
          </a:p>
          <a:p>
            <a:r>
              <a:rPr lang="en-US" altLang="ko-KR" dirty="0" smtClean="0"/>
              <a:t>Populated issues spreadsheet, continuing with newer issues</a:t>
            </a:r>
          </a:p>
          <a:p>
            <a:r>
              <a:rPr lang="en-US" altLang="ko-KR" dirty="0" smtClean="0"/>
              <a:t>Created documents for 802.21m and 802.21.1 handover use case, using document source for 802.21-2008 specification</a:t>
            </a:r>
          </a:p>
          <a:p>
            <a:r>
              <a:rPr lang="en-US" altLang="ko-KR" dirty="0" smtClean="0"/>
              <a:t>Decided important terminology changes</a:t>
            </a:r>
            <a:endParaRPr lang="en-US" altLang="zh-CN" dirty="0" smtClean="0"/>
          </a:p>
          <a:p>
            <a:endParaRPr lang="en-US" altLang="zh-CN" dirty="0" smtClean="0"/>
          </a:p>
          <a:p>
            <a:pPr lvl="1"/>
            <a:endParaRPr lang="en-US" altLang="ko-KR" dirty="0" smtClean="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3</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CN" dirty="0" smtClean="0"/>
              <a:t>Progress in previous meetings (cont.)</a:t>
            </a:r>
            <a:endParaRPr lang="en-US" dirty="0"/>
          </a:p>
        </p:txBody>
      </p:sp>
      <p:sp>
        <p:nvSpPr>
          <p:cNvPr id="2" name="Content Placeholder 1"/>
          <p:cNvSpPr>
            <a:spLocks noGrp="1"/>
          </p:cNvSpPr>
          <p:nvPr>
            <p:ph idx="1"/>
          </p:nvPr>
        </p:nvSpPr>
        <p:spPr>
          <a:xfrm>
            <a:off x="415173" y="1031130"/>
            <a:ext cx="8302752" cy="5359638"/>
          </a:xfrm>
        </p:spPr>
        <p:txBody>
          <a:bodyPr/>
          <a:lstStyle/>
          <a:p>
            <a:r>
              <a:rPr lang="en-US" altLang="ko-KR" dirty="0" smtClean="0"/>
              <a:t>Updated for base 802.21m </a:t>
            </a:r>
            <a:r>
              <a:rPr lang="en-US" altLang="ko-KR" dirty="0"/>
              <a:t>document </a:t>
            </a:r>
            <a:r>
              <a:rPr lang="en-US" altLang="ko-KR" dirty="0" smtClean="0"/>
              <a:t>specification with text from 802.21a and 802.21b</a:t>
            </a:r>
          </a:p>
          <a:p>
            <a:r>
              <a:rPr lang="en-US" altLang="ko-KR" dirty="0" smtClean="0"/>
              <a:t>Updated “exclude” document for 802.21.1 handover services specification</a:t>
            </a:r>
          </a:p>
          <a:p>
            <a:r>
              <a:rPr lang="en-US" altLang="ko-KR" dirty="0" smtClean="0"/>
              <a:t>Determined that automatic conversion of </a:t>
            </a:r>
            <a:r>
              <a:rPr lang="en-US" altLang="ko-KR" dirty="0" err="1" smtClean="0"/>
              <a:t>framemaker</a:t>
            </a:r>
            <a:r>
              <a:rPr lang="en-US" altLang="ko-KR" dirty="0" smtClean="0"/>
              <a:t> (.</a:t>
            </a:r>
            <a:r>
              <a:rPr lang="en-US" altLang="ko-KR" dirty="0" err="1" smtClean="0"/>
              <a:t>tif</a:t>
            </a:r>
            <a:r>
              <a:rPr lang="en-US" altLang="ko-KR" dirty="0" smtClean="0"/>
              <a:t>) document figures to Microsoft Word or Visio is infeasible</a:t>
            </a:r>
          </a:p>
          <a:p>
            <a:r>
              <a:rPr lang="en-US" altLang="ko-KR" dirty="0" smtClean="0"/>
              <a:t>Created new spreadsheet for editing Terminology and Acronym lists.</a:t>
            </a:r>
          </a:p>
          <a:p>
            <a:r>
              <a:rPr lang="en-US" altLang="ko-KR" dirty="0" smtClean="0"/>
              <a:t>Updated base 802.21m document with numerous improvements and repairs to tables and lists.</a:t>
            </a:r>
          </a:p>
          <a:p>
            <a:r>
              <a:rPr lang="en-US" altLang="ko-KR" dirty="0"/>
              <a:t>Created new spreadsheet for editing </a:t>
            </a:r>
            <a:r>
              <a:rPr lang="en-US" altLang="ko-KR" dirty="0" smtClean="0"/>
              <a:t>figures.</a:t>
            </a:r>
            <a:endParaRPr lang="en-US" altLang="ko-KR" dirty="0"/>
          </a:p>
          <a:p>
            <a:endParaRPr lang="en-US" altLang="ko-KR" dirty="0" smtClean="0"/>
          </a:p>
          <a:p>
            <a:pPr marL="0" indent="0">
              <a:buNone/>
            </a:pPr>
            <a:endParaRPr lang="en-US" altLang="ko-KR" dirty="0" smtClean="0"/>
          </a:p>
          <a:p>
            <a:endParaRPr lang="en-US" altLang="ko-KR" dirty="0" smtClean="0"/>
          </a:p>
          <a:p>
            <a:endParaRPr lang="en-US" altLang="zh-CN" dirty="0" smtClean="0"/>
          </a:p>
          <a:p>
            <a:endParaRPr lang="en-US" altLang="zh-CN" dirty="0" smtClean="0"/>
          </a:p>
          <a:p>
            <a:pPr lvl="1"/>
            <a:endParaRPr lang="en-US" altLang="ko-KR" dirty="0" smtClean="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4</a:t>
            </a:fld>
            <a:endParaRPr lang="en-US" altLang="ja-JP"/>
          </a:p>
        </p:txBody>
      </p:sp>
    </p:spTree>
    <p:extLst>
      <p:ext uri="{BB962C8B-B14F-4D97-AF65-F5344CB8AC3E}">
        <p14:creationId xmlns:p14="http://schemas.microsoft.com/office/powerpoint/2010/main" xmlns="" val="241141927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Session #65 802.21m Agenda</a:t>
            </a:r>
            <a:endParaRPr lang="en-US" dirty="0"/>
          </a:p>
        </p:txBody>
      </p:sp>
      <p:sp>
        <p:nvSpPr>
          <p:cNvPr id="3" name="Content Placeholder 2"/>
          <p:cNvSpPr>
            <a:spLocks noGrp="1"/>
          </p:cNvSpPr>
          <p:nvPr>
            <p:ph idx="1"/>
          </p:nvPr>
        </p:nvSpPr>
        <p:spPr/>
        <p:txBody>
          <a:bodyPr/>
          <a:lstStyle/>
          <a:p>
            <a:r>
              <a:rPr lang="en-US" dirty="0" smtClean="0"/>
              <a:t>Update the progress </a:t>
            </a:r>
            <a:r>
              <a:rPr lang="en-US" dirty="0"/>
              <a:t>on action items identified during Session #</a:t>
            </a:r>
            <a:r>
              <a:rPr lang="en-US" dirty="0" smtClean="0"/>
              <a:t>64</a:t>
            </a:r>
          </a:p>
          <a:p>
            <a:r>
              <a:rPr lang="en-US" dirty="0" smtClean="0"/>
              <a:t>Review </a:t>
            </a:r>
            <a:r>
              <a:rPr lang="en-US" dirty="0"/>
              <a:t>previous decisions, work plans</a:t>
            </a:r>
          </a:p>
          <a:p>
            <a:pPr lvl="1"/>
            <a:r>
              <a:rPr lang="en-US" dirty="0"/>
              <a:t> Discussion of issues spreadsheet</a:t>
            </a:r>
          </a:p>
          <a:p>
            <a:pPr lvl="2"/>
            <a:r>
              <a:rPr lang="en-US" dirty="0" smtClean="0"/>
              <a:t>21-14-0121-02-REVP</a:t>
            </a:r>
            <a:endParaRPr lang="en-US" dirty="0"/>
          </a:p>
          <a:p>
            <a:r>
              <a:rPr lang="en-US" dirty="0" smtClean="0"/>
              <a:t>Review </a:t>
            </a:r>
            <a:r>
              <a:rPr lang="en-US" dirty="0"/>
              <a:t>current split of 802.21-2008 specification</a:t>
            </a:r>
          </a:p>
          <a:p>
            <a:pPr lvl="1"/>
            <a:r>
              <a:rPr lang="en-US" dirty="0"/>
              <a:t> </a:t>
            </a:r>
            <a:r>
              <a:rPr lang="en-US" dirty="0" smtClean="0"/>
              <a:t>21-14-067-08-REVP-802.21-2008_include</a:t>
            </a:r>
            <a:endParaRPr lang="en-US" dirty="0"/>
          </a:p>
          <a:p>
            <a:pPr lvl="1"/>
            <a:r>
              <a:rPr lang="en-US" dirty="0"/>
              <a:t> </a:t>
            </a:r>
            <a:r>
              <a:rPr lang="en-US" dirty="0" smtClean="0"/>
              <a:t>21-14-0093-00-REVP-802.21-2008_exclude</a:t>
            </a:r>
          </a:p>
          <a:p>
            <a:pPr>
              <a:buNone/>
            </a:pPr>
            <a:endParaRPr lang="en-US" dirty="0"/>
          </a:p>
          <a:p>
            <a:pPr>
              <a:buNone/>
            </a:pPr>
            <a:endParaRPr lang="en-US" dirty="0" smtClean="0"/>
          </a:p>
          <a:p>
            <a:endParaRPr lang="en-US" dirty="0"/>
          </a:p>
          <a:p>
            <a:pPr marL="0" indent="0">
              <a:buNone/>
            </a:pPr>
            <a:endParaRPr lang="en-US" dirty="0" smtClean="0"/>
          </a:p>
          <a:p>
            <a:endParaRPr lang="en-US" dirty="0" smtClean="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5</a:t>
            </a:fld>
            <a:endParaRPr lang="en-US" altLang="ja-JP"/>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CN" dirty="0" smtClean="0"/>
              <a:t>Progress during this </a:t>
            </a:r>
            <a:r>
              <a:rPr lang="en-US" altLang="zh-CN" dirty="0" smtClean="0"/>
              <a:t> </a:t>
            </a:r>
            <a:r>
              <a:rPr lang="en-US" altLang="zh-CN" dirty="0" smtClean="0"/>
              <a:t>meeting</a:t>
            </a:r>
            <a:endParaRPr lang="en-US" dirty="0"/>
          </a:p>
        </p:txBody>
      </p:sp>
      <p:sp>
        <p:nvSpPr>
          <p:cNvPr id="2" name="Content Placeholder 1"/>
          <p:cNvSpPr>
            <a:spLocks noGrp="1"/>
          </p:cNvSpPr>
          <p:nvPr>
            <p:ph idx="1"/>
          </p:nvPr>
        </p:nvSpPr>
        <p:spPr>
          <a:xfrm>
            <a:off x="313572" y="1171791"/>
            <a:ext cx="8540141" cy="5184648"/>
          </a:xfrm>
        </p:spPr>
        <p:txBody>
          <a:bodyPr>
            <a:normAutofit lnSpcReduction="10000"/>
          </a:bodyPr>
          <a:lstStyle/>
          <a:p>
            <a:r>
              <a:rPr lang="en-US" altLang="zh-CN" dirty="0" smtClean="0"/>
              <a:t>Discussed the current status due to leadership change</a:t>
            </a:r>
          </a:p>
          <a:p>
            <a:r>
              <a:rPr lang="en-US" altLang="zh-CN" dirty="0" smtClean="0"/>
              <a:t> </a:t>
            </a:r>
            <a:r>
              <a:rPr lang="en-US" altLang="zh-CN" dirty="0" smtClean="0"/>
              <a:t>Yoshihiro ohba was requested to review DCN 0067-08 </a:t>
            </a:r>
            <a:endParaRPr lang="en-US" altLang="zh-CN" dirty="0" smtClean="0"/>
          </a:p>
          <a:p>
            <a:r>
              <a:rPr lang="en-US" altLang="zh-CN" dirty="0" smtClean="0"/>
              <a:t> </a:t>
            </a:r>
            <a:r>
              <a:rPr lang="en-US" altLang="zh-CN" dirty="0" smtClean="0"/>
              <a:t>Yoshihiro presented </a:t>
            </a:r>
          </a:p>
          <a:p>
            <a:pPr lvl="1"/>
            <a:r>
              <a:rPr lang="en-US" altLang="zh-CN" dirty="0" smtClean="0">
                <a:solidFill>
                  <a:schemeClr val="accent1"/>
                </a:solidFill>
                <a:hlinkClick r:id="rId2"/>
              </a:rPr>
              <a:t>https://</a:t>
            </a:r>
            <a:r>
              <a:rPr lang="en-US" altLang="zh-CN" dirty="0" smtClean="0">
                <a:solidFill>
                  <a:schemeClr val="accent1"/>
                </a:solidFill>
                <a:hlinkClick r:id="rId2"/>
              </a:rPr>
              <a:t>mentor.ieee.org/802.21/dcn/14/21-14-0169-00-REVP-review-of-p802-21rev.ppt</a:t>
            </a:r>
            <a:endParaRPr lang="en-US" altLang="zh-CN" dirty="0" smtClean="0">
              <a:solidFill>
                <a:schemeClr val="accent1"/>
              </a:solidFill>
            </a:endParaRPr>
          </a:p>
          <a:p>
            <a:pPr lvl="1"/>
            <a:endParaRPr lang="en-US" altLang="zh-CN" dirty="0" smtClean="0"/>
          </a:p>
          <a:p>
            <a:r>
              <a:rPr lang="en-US" altLang="zh-CN" dirty="0" smtClean="0"/>
              <a:t> TG discussed the next steps and way forward</a:t>
            </a:r>
            <a:endParaRPr lang="en-US" altLang="zh-CN" dirty="0" smtClean="0"/>
          </a:p>
          <a:p>
            <a:pPr lvl="1"/>
            <a:endParaRPr lang="en-US" altLang="zh-CN" dirty="0" smtClean="0"/>
          </a:p>
          <a:p>
            <a:r>
              <a:rPr lang="en-US" altLang="zh-CN" dirty="0" smtClean="0"/>
              <a:t>Action Items </a:t>
            </a:r>
          </a:p>
          <a:p>
            <a:pPr lvl="1"/>
            <a:r>
              <a:rPr lang="en-US" altLang="ko-KR" dirty="0" smtClean="0"/>
              <a:t>Charlie </a:t>
            </a:r>
            <a:r>
              <a:rPr lang="en-US" altLang="ko-KR" dirty="0" smtClean="0"/>
              <a:t>will upload latest documents</a:t>
            </a:r>
          </a:p>
          <a:p>
            <a:pPr lvl="2"/>
            <a:r>
              <a:rPr lang="en-US" altLang="ko-KR" dirty="0" smtClean="0"/>
              <a:t>DCN 0067-09</a:t>
            </a:r>
          </a:p>
          <a:p>
            <a:pPr lvl="2"/>
            <a:r>
              <a:rPr lang="en-US" altLang="ko-KR" dirty="0" smtClean="0"/>
              <a:t>DCN </a:t>
            </a:r>
            <a:r>
              <a:rPr lang="en-US" altLang="ko-KR" dirty="0" smtClean="0"/>
              <a:t>0121-03</a:t>
            </a:r>
          </a:p>
          <a:p>
            <a:pPr lvl="1"/>
            <a:r>
              <a:rPr lang="en-US" altLang="zh-CN" dirty="0" smtClean="0"/>
              <a:t> Charlie will review 802.21c and suggest what needs to go to 802.21m</a:t>
            </a:r>
          </a:p>
          <a:p>
            <a:pPr lvl="1"/>
            <a:r>
              <a:rPr lang="en-US" altLang="zh-CN" dirty="0" smtClean="0"/>
              <a:t> </a:t>
            </a:r>
            <a:r>
              <a:rPr lang="en-US" altLang="zh-CN" dirty="0" smtClean="0"/>
              <a:t>Yoshi will also do the same for 802.21d </a:t>
            </a:r>
            <a:endParaRPr lang="en-US" altLang="zh-CN" dirty="0" smtClean="0"/>
          </a:p>
          <a:p>
            <a:pPr lvl="1"/>
            <a:endParaRPr lang="en-US" altLang="ko-KR" dirty="0" smtClean="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6</a:t>
            </a:fld>
            <a:endParaRPr lang="en-US" altLang="ja-JP"/>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제목 1"/>
          <p:cNvSpPr>
            <a:spLocks noGrp="1"/>
          </p:cNvSpPr>
          <p:nvPr>
            <p:ph type="title"/>
          </p:nvPr>
        </p:nvSpPr>
        <p:spPr/>
        <p:txBody>
          <a:bodyPr/>
          <a:lstStyle/>
          <a:p>
            <a:r>
              <a:rPr lang="en-US" altLang="ko-KR" smtClean="0"/>
              <a:t>Teleconference (Tentative)</a:t>
            </a:r>
            <a:endParaRPr lang="ko-KR" altLang="en-US" dirty="0" smtClean="0"/>
          </a:p>
        </p:txBody>
      </p:sp>
      <p:sp>
        <p:nvSpPr>
          <p:cNvPr id="36866" name="내용 개체 틀 2"/>
          <p:cNvSpPr>
            <a:spLocks noGrp="1"/>
          </p:cNvSpPr>
          <p:nvPr>
            <p:ph idx="1"/>
          </p:nvPr>
        </p:nvSpPr>
        <p:spPr/>
        <p:txBody>
          <a:bodyPr/>
          <a:lstStyle/>
          <a:p>
            <a:pPr>
              <a:spcBef>
                <a:spcPts val="600"/>
              </a:spcBef>
            </a:pPr>
            <a:r>
              <a:rPr lang="en-US" altLang="zh-CN" dirty="0" smtClean="0"/>
              <a:t>December 16, 2014 9-10 am, EST</a:t>
            </a:r>
          </a:p>
          <a:p>
            <a:pPr>
              <a:spcBef>
                <a:spcPts val="600"/>
              </a:spcBef>
            </a:pPr>
            <a:endParaRPr lang="en-US" altLang="zh-CN" smtClean="0"/>
          </a:p>
          <a:p>
            <a:pPr>
              <a:spcBef>
                <a:spcPts val="600"/>
              </a:spcBef>
            </a:pPr>
            <a:endParaRPr lang="en-US" altLang="zh-CN" dirty="0" smtClean="0"/>
          </a:p>
          <a:p>
            <a:pPr marL="0" indent="0">
              <a:spcBef>
                <a:spcPts val="600"/>
              </a:spcBef>
              <a:buNone/>
            </a:pPr>
            <a:endParaRPr lang="en-US" altLang="zh-CN" dirty="0" smtClean="0"/>
          </a:p>
        </p:txBody>
      </p:sp>
      <p:sp>
        <p:nvSpPr>
          <p:cNvPr id="3" name="Slide Number Placeholder 2"/>
          <p:cNvSpPr>
            <a:spLocks noGrp="1"/>
          </p:cNvSpPr>
          <p:nvPr>
            <p:ph type="sldNum" sz="quarter" idx="11"/>
          </p:nvPr>
        </p:nvSpPr>
        <p:spPr/>
        <p:txBody>
          <a:bodyPr/>
          <a:lstStyle/>
          <a:p>
            <a:pPr>
              <a:defRPr/>
            </a:pPr>
            <a:fld id="{58759753-D939-4166-844A-5788E071E3D0}" type="slidenum">
              <a:rPr lang="en-US" altLang="ja-JP" smtClean="0"/>
              <a:pPr>
                <a:defRPr/>
              </a:pPr>
              <a:t>7</a:t>
            </a:fld>
            <a:endParaRPr lang="en-US" altLang="ja-JP"/>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30196</TotalTime>
  <Words>549</Words>
  <Application>Microsoft Office PowerPoint</Application>
  <PresentationFormat>On-screen Show (4:3)</PresentationFormat>
  <Paragraphs>68</Paragraphs>
  <Slides>7</Slides>
  <Notes>3</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blank presentation</vt:lpstr>
      <vt:lpstr>Custom Design</vt:lpstr>
      <vt:lpstr>Slide 1</vt:lpstr>
      <vt:lpstr>Slide 2</vt:lpstr>
      <vt:lpstr>Progress in previous meetings</vt:lpstr>
      <vt:lpstr>Progress in previous meetings (cont.)</vt:lpstr>
      <vt:lpstr>Session #65 802.21m Agenda</vt:lpstr>
      <vt:lpstr>Progress during this  meeting</vt:lpstr>
      <vt:lpstr>Teleconference (Tentative)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Charlie Perkins</dc:creator>
  <cp:lastModifiedBy>subir Das</cp:lastModifiedBy>
  <cp:revision>1665</cp:revision>
  <cp:lastPrinted>2012-06-25T07:51:33Z</cp:lastPrinted>
  <dcterms:created xsi:type="dcterms:W3CDTF">1601-01-01T00:00:00Z</dcterms:created>
  <dcterms:modified xsi:type="dcterms:W3CDTF">2014-11-06T20:08:52Z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(2)tLD2cQu+YqUtS9+QJxBvNVJFkakzbb9QXsSt6OiEiTxxBpdu/jxAHkPiYG+nLHjsZuMCdbJr_x000d_ G5mnxiIRWl0wAkHR44SRuyE0n5g9pk8iUAlWdREjcQdBet5LZQId7QGxlvUL8WL0Tnj45osk_x000d_ T9zSk6kHlY324kEPvNqHvrHIrDDigUhclfwZbd16Qk3qs9OD7zayTSv3Fv1R0gwYB6cV/mzQ_x000d_ WHY0bhAXoUjO4fQ4v7</vt:lpwstr>
  </property>
  <property fmtid="{D5CDD505-2E9C-101B-9397-08002B2CF9AE}" pid="3" name="_ms_pID_7253431">
    <vt:lpwstr>lykeCncgMUlRi/Qpbnz+dxccZuG/L9rKGhjLeVngcyodk7aMBm4Typ_x000d_ WV9cqIkSmVcJsIxQAvZr4uGBfwjSd0UXPx/8bEBzaVtt/DVS7DadlU9I2UZ+G2YRhikMEtFs_x000d_ I7Rx7/WoUZ2iPv943rCeQdnSkGRn37H0HOf5dtPF/OPqp+kS/KBQElQYGk3FViY83cBjTEap_x000d_ YoQESA5xK4hnyLvF</vt:lpwstr>
  </property>
  <property fmtid="{D5CDD505-2E9C-101B-9397-08002B2CF9AE}" pid="4" name="sflag">
    <vt:lpwstr>1395274704</vt:lpwstr>
  </property>
  <property fmtid="{D5CDD505-2E9C-101B-9397-08002B2CF9AE}" pid="5" name="_new_ms_pID_72543">
    <vt:lpwstr>(3)wBnBXq2np7l8P7DZH2G2+g/J3s9GyfuA52pViMF0qwUDah8PTWSgwp49met5NXlkVCLigrei_x000d_
3MFJwc6YIDdnhHRUWlbPnXsenc4Y1YwKo+qAhExyjAxoXA81AILGfJFxj3l98KtmHVeoNQh9_x000d_
aU6gui9PdNDz90UCf+MyGw8H7Lz+yR1D/l5u4ep1E+MwQWxNDuBF6v+F2dhnzyoSYmqhFaFM_x000d_
X0Cw5AicXKGGjP/iXP</vt:lpwstr>
  </property>
  <property fmtid="{D5CDD505-2E9C-101B-9397-08002B2CF9AE}" pid="6" name="_new_ms_pID_725431">
    <vt:lpwstr>xeSReig7jSf72FCNd/ZQdvGgko5qsx8MuifyIkIvWmvedqvHuTVI3J_x000d_
kfXh/LtZDgZmdbJz8SCO7+PRdETd/EKo16ksRsF6G+OeHwG2dgDxVpKUVKPWUsNQLA/JwDnp_x000d_
UbZ5kkLMh1zAgXsrOUGxgg8wCaYLg/z24XJSlw3cmMkooQJ+a/FQMZdN70fnQrWVzgG3gedO_x000d_
OTKho/UzM4WWZT1nrxzY258QYO0zqgt5Uz0P</vt:lpwstr>
  </property>
  <property fmtid="{D5CDD505-2E9C-101B-9397-08002B2CF9AE}" pid="7" name="_new_ms_pID_725432">
    <vt:lpwstr>Swhcu/YoqZIdjuQdbZmSYkuE1sQPQ1v53lE2_x000d_
Fx3Uzb4C1PlhUZykp/e+h3eSxwE1aHP9L91+1zl7GfBdraXwpEo=</vt:lpwstr>
  </property>
</Properties>
</file>