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7"/>
  </p:notesMasterIdLst>
  <p:handoutMasterIdLst>
    <p:handoutMasterId r:id="rId8"/>
  </p:handoutMasterIdLst>
  <p:sldIdLst>
    <p:sldId id="333" r:id="rId2"/>
    <p:sldId id="332" r:id="rId3"/>
    <p:sldId id="342" r:id="rId4"/>
    <p:sldId id="344" r:id="rId5"/>
    <p:sldId id="343" r:id="rId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00FF"/>
    <a:srgbClr val="CCECFF"/>
    <a:srgbClr val="99CCFF"/>
    <a:srgbClr val="66FF99"/>
    <a:srgbClr val="FF9933"/>
    <a:srgbClr val="FF0000"/>
    <a:srgbClr val="CC0000"/>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70" autoAdjust="0"/>
    <p:restoredTop sz="94660"/>
  </p:normalViewPr>
  <p:slideViewPr>
    <p:cSldViewPr>
      <p:cViewPr varScale="1">
        <p:scale>
          <a:sx n="91" d="100"/>
          <a:sy n="91" d="100"/>
        </p:scale>
        <p:origin x="-1344"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2E54AAC-7967-4221-896C-041069458125}" type="slidenum">
              <a:rPr lang="en-US" altLang="ja-JP"/>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9C250FF-4686-4790-9A13-5A241023D938}" type="slidenum">
              <a:rPr lang="ja-JP" altLang="en-US"/>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endParaRPr lang="ja-JP" altLang="ja-JP" smtClean="0"/>
          </a:p>
        </p:txBody>
      </p:sp>
      <p:sp>
        <p:nvSpPr>
          <p:cNvPr id="11268" name="Slide Number Placeholder 3"/>
          <p:cNvSpPr>
            <a:spLocks noGrp="1"/>
          </p:cNvSpPr>
          <p:nvPr>
            <p:ph type="sldNum" sz="quarter" idx="5"/>
          </p:nvPr>
        </p:nvSpPr>
        <p:spPr>
          <a:noFill/>
        </p:spPr>
        <p:txBody>
          <a:bodyPr/>
          <a:lstStyle/>
          <a:p>
            <a:fld id="{754E374B-8F38-4A96-A73C-F401B8DEB033}" type="slidenum">
              <a:rPr lang="ja-JP" altLang="en-US"/>
              <a:pPr/>
              <a:t>1</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p:spPr>
        <p:txBody>
          <a:bodyPr/>
          <a:lstStyle/>
          <a:p>
            <a:endParaRPr lang="ja-JP" altLang="ja-JP" smtClean="0"/>
          </a:p>
        </p:txBody>
      </p:sp>
      <p:sp>
        <p:nvSpPr>
          <p:cNvPr id="12292" name="Slide Number Placeholder 3"/>
          <p:cNvSpPr>
            <a:spLocks noGrp="1"/>
          </p:cNvSpPr>
          <p:nvPr>
            <p:ph type="sldNum" sz="quarter" idx="5"/>
          </p:nvPr>
        </p:nvSpPr>
        <p:spPr>
          <a:noFill/>
        </p:spPr>
        <p:txBody>
          <a:bodyPr/>
          <a:lstStyle/>
          <a:p>
            <a:fld id="{CAC43226-BFD1-4E87-8ABA-17B19B73598B}" type="slidenum">
              <a:rPr lang="ja-JP" altLang="en-US"/>
              <a:pPr/>
              <a:t>2</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pPr/>
              <a:t>3</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pPr/>
              <a:t>5</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pPr/>
              <a:t>‹#›</a:t>
            </a:fld>
            <a:endParaRPr lang="en-US" altLang="ja-JP"/>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97" r:id="rId1"/>
    <p:sldLayoutId id="2147484208" r:id="rId2"/>
    <p:sldLayoutId id="2147484198" r:id="rId3"/>
    <p:sldLayoutId id="2147484199" r:id="rId4"/>
    <p:sldLayoutId id="2147484200" r:id="rId5"/>
    <p:sldLayoutId id="2147484201" r:id="rId6"/>
    <p:sldLayoutId id="2147484202" r:id="rId7"/>
    <p:sldLayoutId id="2147484203" r:id="rId8"/>
    <p:sldLayoutId id="2147484204" r:id="rId9"/>
    <p:sldLayoutId id="2147484205" r:id="rId10"/>
    <p:sldLayoutId id="2147484206" r:id="rId11"/>
    <p:sldLayoutId id="2147484207"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b="1" dirty="0">
                <a:latin typeface="Times" charset="0"/>
                <a:ea typeface="MS PGothic" pitchFamily="34" charset="-128"/>
                <a:cs typeface="Times New Roman" pitchFamily="18" charset="0"/>
              </a:rPr>
              <a:t>IEEE </a:t>
            </a:r>
            <a:r>
              <a:rPr lang="en-US" altLang="ja-JP" b="1" dirty="0" smtClean="0">
                <a:latin typeface="Times" charset="0"/>
                <a:ea typeface="MS PGothic" pitchFamily="34" charset="-128"/>
                <a:cs typeface="Times New Roman" pitchFamily="18" charset="0"/>
              </a:rPr>
              <a:t>802.21</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DCN: </a:t>
            </a:r>
            <a:r>
              <a:rPr lang="en-US" altLang="ja-JP" dirty="0" smtClean="0">
                <a:latin typeface="Times" charset="0"/>
                <a:ea typeface="MS PGothic" pitchFamily="34" charset="-128"/>
                <a:cs typeface="Times New Roman" pitchFamily="18" charset="0"/>
              </a:rPr>
              <a:t>21-14-0166-00</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Title: </a:t>
            </a:r>
            <a:r>
              <a:rPr lang="en-US" altLang="ja-JP" b="1" dirty="0" smtClean="0">
                <a:latin typeface="Times" charset="0"/>
                <a:ea typeface="MS PGothic" pitchFamily="34" charset="-128"/>
                <a:cs typeface="Times New Roman" pitchFamily="18" charset="0"/>
              </a:rPr>
              <a:t> 802.21.1 TG  Opening Note</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Date Submitted: </a:t>
            </a:r>
            <a:r>
              <a:rPr lang="en-US" altLang="ja-JP" dirty="0" smtClean="0">
                <a:latin typeface="Times" charset="0"/>
                <a:ea typeface="MS PGothic" pitchFamily="34" charset="-128"/>
                <a:cs typeface="Times New Roman" pitchFamily="18" charset="0"/>
              </a:rPr>
              <a:t> </a:t>
            </a:r>
            <a:r>
              <a:rPr lang="en-US" altLang="ja-JP" dirty="0" smtClean="0">
                <a:latin typeface="Times" charset="0"/>
                <a:ea typeface="MS PGothic" pitchFamily="34" charset="-128"/>
                <a:cs typeface="Times New Roman" pitchFamily="18" charset="0"/>
              </a:rPr>
              <a:t>Nov 03</a:t>
            </a:r>
            <a:r>
              <a:rPr lang="en-US" altLang="ja-JP" dirty="0" smtClean="0">
                <a:latin typeface="Times" charset="0"/>
                <a:ea typeface="MS PGothic" pitchFamily="34" charset="-128"/>
                <a:cs typeface="Times New Roman" pitchFamily="18" charset="0"/>
              </a:rPr>
              <a:t>, </a:t>
            </a:r>
            <a:r>
              <a:rPr lang="en-US" altLang="ja-JP" dirty="0" smtClean="0">
                <a:latin typeface="Times" charset="0"/>
                <a:ea typeface="MS PGothic" pitchFamily="34" charset="-128"/>
                <a:cs typeface="Times New Roman" pitchFamily="18" charset="0"/>
              </a:rPr>
              <a:t>2014</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smtClean="0">
                <a:latin typeface="Times" charset="0"/>
                <a:ea typeface="MS PGothic" pitchFamily="34" charset="-128"/>
                <a:cs typeface="Times New Roman" pitchFamily="18" charset="0"/>
              </a:rPr>
              <a:t>IEEE </a:t>
            </a:r>
            <a:r>
              <a:rPr lang="en-US" altLang="ja-JP" dirty="0">
                <a:latin typeface="Times" charset="0"/>
                <a:ea typeface="MS PGothic" pitchFamily="34" charset="-128"/>
                <a:cs typeface="Times New Roman" pitchFamily="18" charset="0"/>
              </a:rPr>
              <a:t>802.21 session </a:t>
            </a:r>
            <a:r>
              <a:rPr lang="en-US" altLang="ja-JP" dirty="0" smtClean="0">
                <a:latin typeface="Times" charset="0"/>
                <a:ea typeface="MS PGothic" pitchFamily="34" charset="-128"/>
                <a:cs typeface="Times New Roman" pitchFamily="18" charset="0"/>
              </a:rPr>
              <a:t>#</a:t>
            </a:r>
            <a:r>
              <a:rPr lang="en-US" altLang="ja-JP" dirty="0" smtClean="0">
                <a:latin typeface="Times" charset="0"/>
                <a:ea typeface="MS PGothic" pitchFamily="34" charset="-128"/>
                <a:cs typeface="Times New Roman" pitchFamily="18" charset="0"/>
              </a:rPr>
              <a:t>65 in </a:t>
            </a:r>
            <a:r>
              <a:rPr lang="en-US" altLang="ja-JP" dirty="0" smtClean="0">
                <a:latin typeface="Times" charset="0"/>
                <a:ea typeface="MS PGothic" pitchFamily="34" charset="-128"/>
                <a:cs typeface="Times New Roman" pitchFamily="18" charset="0"/>
              </a:rPr>
              <a:t>San </a:t>
            </a:r>
            <a:r>
              <a:rPr lang="en-US" altLang="ja-JP" dirty="0" smtClean="0">
                <a:latin typeface="Times" charset="0"/>
                <a:ea typeface="MS PGothic" pitchFamily="34" charset="-128"/>
                <a:cs typeface="Times New Roman" pitchFamily="18" charset="0"/>
              </a:rPr>
              <a:t>Antonio</a:t>
            </a:r>
            <a:r>
              <a:rPr lang="en-US" altLang="ja-JP" dirty="0" smtClean="0">
                <a:latin typeface="Times" charset="0"/>
                <a:ea typeface="MS PGothic" pitchFamily="34" charset="-128"/>
                <a:cs typeface="Times New Roman" pitchFamily="18" charset="0"/>
              </a:rPr>
              <a:t>,  </a:t>
            </a:r>
            <a:r>
              <a:rPr lang="en-US" altLang="ja-JP" dirty="0" err="1" smtClean="0">
                <a:latin typeface="Times" charset="0"/>
                <a:ea typeface="MS PGothic" pitchFamily="34" charset="-128"/>
                <a:cs typeface="Times New Roman" pitchFamily="18" charset="0"/>
              </a:rPr>
              <a:t>Tx</a:t>
            </a:r>
            <a:r>
              <a:rPr lang="en-US" altLang="ja-JP" dirty="0" smtClean="0">
                <a:latin typeface="Times" charset="0"/>
                <a:ea typeface="MS PGothic" pitchFamily="34" charset="-128"/>
                <a:cs typeface="Times New Roman" pitchFamily="18" charset="0"/>
              </a:rPr>
              <a:t>, </a:t>
            </a:r>
            <a:r>
              <a:rPr lang="en-US" altLang="ja-JP" dirty="0" smtClean="0">
                <a:latin typeface="Times" charset="0"/>
                <a:ea typeface="MS PGothic" pitchFamily="34" charset="-128"/>
                <a:cs typeface="Times New Roman" pitchFamily="18" charset="0"/>
              </a:rPr>
              <a:t>USA</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Authors or Source(s):</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 </a:t>
            </a:r>
            <a:r>
              <a:rPr lang="en-US" altLang="ja-JP" b="1" dirty="0" smtClean="0">
                <a:latin typeface="Times" charset="0"/>
                <a:ea typeface="MS PGothic" pitchFamily="34" charset="-128"/>
                <a:cs typeface="Times New Roman" pitchFamily="18" charset="0"/>
              </a:rPr>
              <a:t>Subir Das (ACS)</a:t>
            </a:r>
            <a:endParaRPr lang="en-US" altLang="ja-JP" b="1" dirty="0">
              <a:latin typeface="Times" charset="0"/>
              <a:ea typeface="MS PGothic" pitchFamily="34" charset="-128"/>
              <a:cs typeface="Times New Roman" pitchFamily="18" charset="0"/>
            </a:endParaRPr>
          </a:p>
          <a:p>
            <a:pPr marL="280988" indent="-280988" algn="just"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Abstract: </a:t>
            </a:r>
            <a:r>
              <a:rPr lang="en-US" altLang="ja-JP" dirty="0" smtClean="0">
                <a:latin typeface="Times" charset="0"/>
                <a:ea typeface="MS PGothic" pitchFamily="34" charset="-128"/>
                <a:cs typeface="Times New Roman" pitchFamily="18" charset="0"/>
              </a:rPr>
              <a:t>802.21.1 TG Opening Report </a:t>
            </a:r>
            <a:r>
              <a:rPr lang="en-US" altLang="ja-JP" dirty="0">
                <a:latin typeface="Times" charset="0"/>
                <a:ea typeface="MS PGothic" pitchFamily="34" charset="-128"/>
                <a:cs typeface="Times New Roman" pitchFamily="18" charset="0"/>
              </a:rPr>
              <a:t>for session </a:t>
            </a:r>
            <a:r>
              <a:rPr lang="en-US" altLang="ja-JP" dirty="0" smtClean="0">
                <a:latin typeface="Times" charset="0"/>
                <a:ea typeface="MS PGothic" pitchFamily="34" charset="-128"/>
                <a:cs typeface="Times New Roman" pitchFamily="18" charset="0"/>
              </a:rPr>
              <a:t>#</a:t>
            </a:r>
            <a:r>
              <a:rPr lang="en-US" altLang="ja-JP" dirty="0" smtClean="0">
                <a:latin typeface="Times" charset="0"/>
                <a:ea typeface="MS PGothic" pitchFamily="34" charset="-128"/>
                <a:cs typeface="Times New Roman" pitchFamily="18" charset="0"/>
              </a:rPr>
              <a:t>65	</a:t>
            </a:r>
            <a:endParaRPr lang="en-US" altLang="ja-JP" dirty="0">
              <a:latin typeface="Times" charset="0"/>
              <a:ea typeface="MS PGothic" pitchFamily="34" charset="-128"/>
              <a:cs typeface="Times New Roman" pitchFamily="18" charset="0"/>
            </a:endParaRPr>
          </a:p>
        </p:txBody>
      </p:sp>
      <p:sp>
        <p:nvSpPr>
          <p:cNvPr id="3075" name="Slide Number Placeholder 6"/>
          <p:cNvSpPr>
            <a:spLocks noGrp="1"/>
          </p:cNvSpPr>
          <p:nvPr>
            <p:ph type="sldNum" sz="quarter" idx="11"/>
          </p:nvPr>
        </p:nvSpPr>
        <p:spPr>
          <a:noFill/>
        </p:spPr>
        <p:txBody>
          <a:bodyPr/>
          <a:lstStyle/>
          <a:p>
            <a:fld id="{8105D15D-968E-4782-BB8D-5D7B6E6A8805}" type="slidenum">
              <a:rPr lang="en-US" altLang="ja-JP"/>
              <a:pPr/>
              <a:t>1</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4"/>
          <p:cNvSpPr>
            <a:spLocks noGrp="1"/>
          </p:cNvSpPr>
          <p:nvPr>
            <p:ph type="sldNum" sz="quarter" idx="11"/>
          </p:nvPr>
        </p:nvSpPr>
        <p:spPr>
          <a:noFill/>
        </p:spPr>
        <p:txBody>
          <a:bodyPr/>
          <a:lstStyle/>
          <a:p>
            <a:fld id="{B451F410-220C-414B-A8D6-3FB881A4E68B}" type="slidenum">
              <a:rPr lang="en-US" altLang="ja-JP"/>
              <a:pPr/>
              <a:t>2</a:t>
            </a:fld>
            <a:endParaRPr lang="en-US" altLang="ja-JP"/>
          </a:p>
        </p:txBody>
      </p:sp>
      <p:sp>
        <p:nvSpPr>
          <p:cNvPr id="4100"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sz="1800" b="1">
                <a:latin typeface="Times" charset="0"/>
                <a:ea typeface="MS PGothic" pitchFamily="34" charset="-128"/>
                <a:cs typeface="Times New Roman" pitchFamily="18" charset="0"/>
              </a:rPr>
              <a:t>IEEE 802.21 presentation release statements</a:t>
            </a:r>
            <a:endParaRPr lang="en-US" altLang="ja-JP" sz="1800">
              <a:latin typeface="Times" charset="0"/>
              <a:ea typeface="MS PGothic" pitchFamily="34" charset="-128"/>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a:ea typeface="MS PGothic" pitchFamily="34" charset="-128"/>
                <a:cs typeface="Times New Roman" pitchFamily="18" charset="0"/>
              </a:rPr>
              <a:t>’</a:t>
            </a:r>
            <a:r>
              <a:rPr lang="en-US" altLang="ja-JP" sz="1600">
                <a:latin typeface="Times" charset="0"/>
                <a:ea typeface="MS PGothic" pitchFamily="34" charset="-128"/>
                <a:cs typeface="Times New Roman" pitchFamily="18" charset="0"/>
              </a:rPr>
              <a:t>s name any IEEE Standards publication even though it may include portions of this contribution; and at the IEEE</a:t>
            </a:r>
            <a:r>
              <a:rPr lang="en-US" altLang="ja-JP" sz="1600">
                <a:ea typeface="MS PGothic" pitchFamily="34" charset="-128"/>
                <a:cs typeface="Times New Roman" pitchFamily="18" charset="0"/>
              </a:rPr>
              <a:t>’</a:t>
            </a:r>
            <a:r>
              <a:rPr lang="en-US" altLang="ja-JP" sz="1600">
                <a:latin typeface="Times" charset="0"/>
                <a:ea typeface="MS PGothic" pitchFamily="34"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The contributor is familiar with IEEE patent policy, as stated in </a:t>
            </a:r>
            <a:r>
              <a:rPr lang="en-US" altLang="ja-JP" sz="1600">
                <a:latin typeface="Times" charset="0"/>
                <a:ea typeface="MS PGothic" pitchFamily="34" charset="-128"/>
                <a:cs typeface="Times New Roman" pitchFamily="18" charset="0"/>
                <a:hlinkClick r:id="rId3"/>
              </a:rPr>
              <a:t>Section 6 of the IEEE-SA Standards Board bylaws</a:t>
            </a:r>
            <a:r>
              <a:rPr lang="en-US" altLang="ja-JP" sz="1600">
                <a:solidFill>
                  <a:srgbClr val="000099"/>
                </a:solidFill>
                <a:latin typeface="Times" charset="0"/>
                <a:ea typeface="MS PGothic" pitchFamily="34" charset="-128"/>
                <a:cs typeface="Times New Roman" pitchFamily="18" charset="0"/>
              </a:rPr>
              <a:t> </a:t>
            </a:r>
            <a:r>
              <a:rPr lang="en-US" altLang="ja-JP" sz="1600">
                <a:latin typeface="Times" charset="0"/>
                <a:ea typeface="MS PGothic" pitchFamily="34" charset="-128"/>
                <a:cs typeface="Times New Roman" pitchFamily="18" charset="0"/>
              </a:rPr>
              <a:t>&lt;</a:t>
            </a:r>
            <a:r>
              <a:rPr lang="en-US" altLang="ja-JP" sz="1600">
                <a:latin typeface="Times" charset="0"/>
                <a:ea typeface="MS PGothic" pitchFamily="34" charset="-128"/>
                <a:cs typeface="Times New Roman" pitchFamily="18" charset="0"/>
                <a:hlinkClick r:id="rId4"/>
              </a:rPr>
              <a:t>http://standards.ieee.org/guides/bylaws/sect6-7.html#6</a:t>
            </a:r>
            <a:r>
              <a:rPr lang="en-US" altLang="ja-JP" sz="1600">
                <a:latin typeface="Times" charset="0"/>
                <a:ea typeface="MS PGothic" pitchFamily="34" charset="-128"/>
                <a:cs typeface="Times New Roman" pitchFamily="18" charset="0"/>
              </a:rPr>
              <a:t>&gt; and in </a:t>
            </a:r>
            <a:r>
              <a:rPr lang="en-US" altLang="ja-JP" sz="1600" i="1">
                <a:latin typeface="Times" charset="0"/>
                <a:ea typeface="MS PGothic" pitchFamily="34" charset="-128"/>
                <a:cs typeface="Times New Roman" pitchFamily="18" charset="0"/>
              </a:rPr>
              <a:t>Understanding Patent Issues During IEEE Standards Development</a:t>
            </a:r>
            <a:r>
              <a:rPr lang="en-US" altLang="ja-JP" sz="1600">
                <a:latin typeface="Times" charset="0"/>
                <a:ea typeface="MS PGothic" pitchFamily="34" charset="-128"/>
                <a:cs typeface="Times New Roman" pitchFamily="18" charset="0"/>
              </a:rPr>
              <a:t> </a:t>
            </a:r>
            <a:r>
              <a:rPr lang="en-US" altLang="ja-JP" sz="1600">
                <a:latin typeface="Times" charset="0"/>
                <a:ea typeface="MS PGothic" pitchFamily="34" charset="-128"/>
                <a:cs typeface="Times New Roman" pitchFamily="18" charset="0"/>
                <a:hlinkClick r:id="rId5"/>
              </a:rPr>
              <a:t>http://standards.ieee.org/board/pat/faq.pdf</a:t>
            </a:r>
            <a:r>
              <a:rPr lang="en-US" altLang="ja-JP" sz="1600">
                <a:latin typeface="Times" charset="0"/>
                <a:ea typeface="MS PGothic" pitchFamily="34" charset="-128"/>
                <a:cs typeface="Times New Roman" pitchFamily="18" charset="0"/>
              </a:rPr>
              <a:t>&gt;</a:t>
            </a:r>
            <a:r>
              <a:rPr lang="en-US" altLang="ja-JP" sz="1600">
                <a:ea typeface="MS PGothic" pitchFamily="34" charset="-128"/>
                <a:cs typeface="Times New Roman" pitchFamily="18" charset="0"/>
              </a:rPr>
              <a:t> </a:t>
            </a:r>
            <a:endParaRPr lang="en-US" altLang="ja-JP" sz="1600">
              <a:latin typeface="Times" charset="0"/>
              <a:ea typeface="MS PGothic"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Meeting Time and Location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pPr/>
              <a:t>3</a:t>
            </a:fld>
            <a:endParaRPr lang="en-US" altLang="ja-JP" dirty="0"/>
          </a:p>
        </p:txBody>
      </p:sp>
      <p:sp>
        <p:nvSpPr>
          <p:cNvPr id="5125" name="Content Placeholder 2"/>
          <p:cNvSpPr txBox="1">
            <a:spLocks/>
          </p:cNvSpPr>
          <p:nvPr/>
        </p:nvSpPr>
        <p:spPr bwMode="auto">
          <a:xfrm>
            <a:off x="287016" y="1124744"/>
            <a:ext cx="8856984" cy="4248472"/>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ea typeface="MS PGothic" pitchFamily="34" charset="-128"/>
              </a:rPr>
              <a:t>  </a:t>
            </a:r>
            <a:r>
              <a:rPr lang="en-US" altLang="ja-JP" sz="2800" dirty="0" smtClean="0">
                <a:ea typeface="MS PGothic" pitchFamily="34" charset="-128"/>
              </a:rPr>
              <a:t>TG 802.21.1  is currently scheduled  for three sessions: </a:t>
            </a:r>
            <a:endParaRPr lang="en-US" altLang="ja-JP" dirty="0" smtClean="0">
              <a:ea typeface="MS PGothic" pitchFamily="34" charset="-128"/>
            </a:endParaRPr>
          </a:p>
          <a:p>
            <a:pPr lvl="1">
              <a:buFont typeface="Arial" pitchFamily="34" charset="0"/>
              <a:buChar char="•"/>
            </a:pPr>
            <a:r>
              <a:rPr lang="en-US" altLang="ja-JP" dirty="0" smtClean="0">
                <a:ea typeface="MS PGothic" pitchFamily="34" charset="-128"/>
              </a:rPr>
              <a:t> </a:t>
            </a:r>
            <a:r>
              <a:rPr lang="en-US" altLang="ja-JP" sz="2800" dirty="0" smtClean="0">
                <a:ea typeface="MS PGothic" pitchFamily="34" charset="-128"/>
              </a:rPr>
              <a:t>Mon</a:t>
            </a:r>
            <a:r>
              <a:rPr lang="en-US" altLang="ja-JP" sz="2800" dirty="0" smtClean="0">
                <a:ea typeface="MS PGothic" pitchFamily="34" charset="-128"/>
              </a:rPr>
              <a:t>day</a:t>
            </a:r>
            <a:r>
              <a:rPr lang="en-US" altLang="ja-JP" sz="2800" dirty="0" smtClean="0">
                <a:ea typeface="MS PGothic" pitchFamily="34" charset="-128"/>
              </a:rPr>
              <a:t>,  </a:t>
            </a:r>
            <a:r>
              <a:rPr lang="en-US" altLang="ja-JP" sz="2800" dirty="0" smtClean="0">
                <a:ea typeface="MS PGothic" pitchFamily="34" charset="-128"/>
              </a:rPr>
              <a:t>November</a:t>
            </a:r>
            <a:r>
              <a:rPr lang="en-US" altLang="ja-JP" sz="2800" dirty="0" smtClean="0">
                <a:ea typeface="MS PGothic" pitchFamily="34" charset="-128"/>
              </a:rPr>
              <a:t> 03, </a:t>
            </a:r>
            <a:r>
              <a:rPr lang="en-US" altLang="ja-JP" sz="2800" dirty="0" smtClean="0">
                <a:ea typeface="MS PGothic" pitchFamily="34" charset="-128"/>
              </a:rPr>
              <a:t>2014 </a:t>
            </a:r>
          </a:p>
          <a:p>
            <a:pPr lvl="2">
              <a:buFont typeface="Arial" pitchFamily="34" charset="0"/>
              <a:buChar char="•"/>
            </a:pPr>
            <a:r>
              <a:rPr lang="en-US" altLang="ja-JP" dirty="0" smtClean="0">
                <a:ea typeface="MS PGothic" pitchFamily="34" charset="-128"/>
              </a:rPr>
              <a:t>P</a:t>
            </a:r>
            <a:r>
              <a:rPr lang="en-US" altLang="ja-JP" dirty="0" smtClean="0">
                <a:ea typeface="MS PGothic" pitchFamily="34" charset="-128"/>
              </a:rPr>
              <a:t>M1 </a:t>
            </a:r>
            <a:r>
              <a:rPr lang="en-US" altLang="ja-JP" dirty="0" smtClean="0">
                <a:ea typeface="MS PGothic" pitchFamily="34" charset="-128"/>
              </a:rPr>
              <a:t>: </a:t>
            </a:r>
            <a:r>
              <a:rPr lang="en-US" altLang="ja-JP" dirty="0" smtClean="0">
                <a:ea typeface="MS PGothic" pitchFamily="34" charset="-128"/>
              </a:rPr>
              <a:t>1:30- 3:30 pm</a:t>
            </a:r>
            <a:endParaRPr lang="en-US" altLang="ja-JP" dirty="0" smtClean="0">
              <a:ea typeface="MS PGothic" pitchFamily="34" charset="-128"/>
            </a:endParaRPr>
          </a:p>
          <a:p>
            <a:pPr lvl="1">
              <a:buFont typeface="Arial" pitchFamily="34" charset="0"/>
              <a:buChar char="•"/>
            </a:pPr>
            <a:r>
              <a:rPr lang="en-US" altLang="ja-JP" sz="2800" dirty="0" smtClean="0">
                <a:ea typeface="MS PGothic" pitchFamily="34" charset="-128"/>
              </a:rPr>
              <a:t> Tuesday, November 04, 2014</a:t>
            </a:r>
          </a:p>
          <a:p>
            <a:pPr lvl="2">
              <a:buFont typeface="Arial" pitchFamily="34" charset="0"/>
              <a:buChar char="•"/>
            </a:pPr>
            <a:r>
              <a:rPr lang="en-US" altLang="ja-JP" dirty="0" smtClean="0">
                <a:ea typeface="MS PGothic" pitchFamily="34" charset="-128"/>
              </a:rPr>
              <a:t>PM1 : 1:30– 3:30 pm </a:t>
            </a:r>
            <a:endParaRPr lang="en-US" altLang="ja-JP" dirty="0" smtClean="0">
              <a:ea typeface="MS PGothic" pitchFamily="34" charset="-128"/>
            </a:endParaRPr>
          </a:p>
          <a:p>
            <a:pPr lvl="1">
              <a:buFont typeface="Arial" pitchFamily="34" charset="0"/>
              <a:buChar char="•"/>
            </a:pPr>
            <a:r>
              <a:rPr lang="en-US" altLang="ja-JP" sz="2800" dirty="0" smtClean="0">
                <a:ea typeface="MS PGothic" pitchFamily="34" charset="-128"/>
              </a:rPr>
              <a:t>Wednes</a:t>
            </a:r>
            <a:r>
              <a:rPr lang="en-US" altLang="ja-JP" sz="2800" dirty="0" smtClean="0">
                <a:ea typeface="MS PGothic" pitchFamily="34" charset="-128"/>
              </a:rPr>
              <a:t>day</a:t>
            </a:r>
            <a:r>
              <a:rPr lang="en-US" altLang="ja-JP" sz="2800" dirty="0" smtClean="0">
                <a:ea typeface="MS PGothic" pitchFamily="34" charset="-128"/>
              </a:rPr>
              <a:t>,  </a:t>
            </a:r>
            <a:r>
              <a:rPr lang="en-US" altLang="ja-JP" sz="2800" dirty="0" smtClean="0">
                <a:ea typeface="MS PGothic" pitchFamily="34" charset="-128"/>
              </a:rPr>
              <a:t>November 05</a:t>
            </a:r>
            <a:r>
              <a:rPr lang="en-US" altLang="ja-JP" sz="2800" dirty="0" smtClean="0">
                <a:ea typeface="MS PGothic" pitchFamily="34" charset="-128"/>
              </a:rPr>
              <a:t>, </a:t>
            </a:r>
            <a:r>
              <a:rPr lang="en-US" altLang="ja-JP" sz="2800" dirty="0" smtClean="0">
                <a:ea typeface="MS PGothic" pitchFamily="34" charset="-128"/>
              </a:rPr>
              <a:t>2014  </a:t>
            </a:r>
          </a:p>
          <a:p>
            <a:pPr lvl="2">
              <a:buFont typeface="Arial" pitchFamily="34" charset="0"/>
              <a:buChar char="•"/>
            </a:pPr>
            <a:r>
              <a:rPr lang="en-US" altLang="ja-JP" dirty="0" smtClean="0">
                <a:ea typeface="MS PGothic" pitchFamily="34" charset="-128"/>
              </a:rPr>
              <a:t>A</a:t>
            </a:r>
            <a:r>
              <a:rPr lang="en-US" altLang="ja-JP" dirty="0" smtClean="0">
                <a:ea typeface="MS PGothic" pitchFamily="34" charset="-128"/>
              </a:rPr>
              <a:t>M1</a:t>
            </a:r>
            <a:r>
              <a:rPr lang="en-US" altLang="ja-JP" dirty="0" smtClean="0">
                <a:ea typeface="MS PGothic" pitchFamily="34" charset="-128"/>
              </a:rPr>
              <a:t> </a:t>
            </a:r>
            <a:r>
              <a:rPr lang="en-US" altLang="ja-JP" dirty="0" smtClean="0">
                <a:ea typeface="MS PGothic" pitchFamily="34" charset="-128"/>
              </a:rPr>
              <a:t>: </a:t>
            </a:r>
            <a:r>
              <a:rPr lang="en-US" altLang="ja-JP" dirty="0" smtClean="0">
                <a:ea typeface="MS PGothic" pitchFamily="34" charset="-128"/>
              </a:rPr>
              <a:t>8</a:t>
            </a:r>
            <a:r>
              <a:rPr lang="en-US" altLang="ja-JP" dirty="0" smtClean="0">
                <a:ea typeface="MS PGothic" pitchFamily="34" charset="-128"/>
              </a:rPr>
              <a:t>:00</a:t>
            </a:r>
            <a:r>
              <a:rPr lang="en-US" altLang="ja-JP" dirty="0" smtClean="0">
                <a:ea typeface="MS PGothic" pitchFamily="34" charset="-128"/>
              </a:rPr>
              <a:t>– </a:t>
            </a:r>
            <a:r>
              <a:rPr lang="en-US" altLang="ja-JP" dirty="0" smtClean="0">
                <a:ea typeface="MS PGothic" pitchFamily="34" charset="-128"/>
              </a:rPr>
              <a:t>10:30 </a:t>
            </a:r>
            <a:r>
              <a:rPr lang="en-US" altLang="ja-JP" dirty="0" smtClean="0">
                <a:ea typeface="MS PGothic" pitchFamily="34" charset="-128"/>
              </a:rPr>
              <a:t>a</a:t>
            </a:r>
            <a:r>
              <a:rPr lang="en-US" altLang="ja-JP" dirty="0" smtClean="0">
                <a:ea typeface="MS PGothic" pitchFamily="34" charset="-128"/>
              </a:rPr>
              <a:t>m </a:t>
            </a:r>
          </a:p>
          <a:p>
            <a:pPr lvl="2">
              <a:buFont typeface="Arial" pitchFamily="34" charset="0"/>
              <a:buChar char="•"/>
            </a:pPr>
            <a:endParaRPr lang="en-US" altLang="ja-JP" dirty="0" smtClean="0">
              <a:ea typeface="MS PGothic" pitchFamily="34" charset="-128"/>
            </a:endParaRPr>
          </a:p>
          <a:p>
            <a:pPr lvl="2">
              <a:buFont typeface="Arial" pitchFamily="34" charset="0"/>
              <a:buChar char="•"/>
            </a:pPr>
            <a:endParaRPr lang="en-US" altLang="ja-JP" dirty="0" smtClean="0">
              <a:ea typeface="MS PGothic" pitchFamily="34" charset="-128"/>
            </a:endParaRPr>
          </a:p>
          <a:p>
            <a:pPr>
              <a:buFont typeface="Arial" pitchFamily="34" charset="0"/>
              <a:buChar char="•"/>
            </a:pPr>
            <a:r>
              <a:rPr lang="en-US" dirty="0" smtClean="0"/>
              <a:t> Default </a:t>
            </a:r>
            <a:r>
              <a:rPr lang="en-US" dirty="0" smtClean="0"/>
              <a:t>Meeting location: Presidio A</a:t>
            </a:r>
          </a:p>
          <a:p>
            <a:pPr>
              <a:buFont typeface="Arial" pitchFamily="34" charset="0"/>
              <a:buChar char="•"/>
            </a:pPr>
            <a:endParaRPr lang="en-US" altLang="ja-JP" dirty="0">
              <a:ea typeface="MS PGothic" pitchFamily="34" charset="-128"/>
            </a:endParaRPr>
          </a:p>
          <a:p>
            <a:pPr lvl="2">
              <a:buFont typeface="Arial" pitchFamily="34" charset="0"/>
              <a:buChar char="•"/>
            </a:pP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Meeting Time and Location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pPr/>
              <a:t>4</a:t>
            </a:fld>
            <a:endParaRPr lang="en-US" altLang="ja-JP" dirty="0"/>
          </a:p>
        </p:txBody>
      </p:sp>
      <p:sp>
        <p:nvSpPr>
          <p:cNvPr id="5125" name="Content Placeholder 2"/>
          <p:cNvSpPr txBox="1">
            <a:spLocks/>
          </p:cNvSpPr>
          <p:nvPr/>
        </p:nvSpPr>
        <p:spPr bwMode="auto">
          <a:xfrm>
            <a:off x="287016" y="1268760"/>
            <a:ext cx="8856984" cy="4896544"/>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smtClean="0">
                <a:ea typeface="MS PGothic" pitchFamily="34" charset="-128"/>
              </a:rPr>
              <a:t>Mon</a:t>
            </a:r>
            <a:r>
              <a:rPr lang="en-US" altLang="ja-JP" dirty="0" smtClean="0">
                <a:ea typeface="MS PGothic" pitchFamily="34" charset="-128"/>
              </a:rPr>
              <a:t>day</a:t>
            </a:r>
            <a:r>
              <a:rPr lang="en-US" altLang="ja-JP" dirty="0" smtClean="0">
                <a:ea typeface="MS PGothic" pitchFamily="34" charset="-128"/>
              </a:rPr>
              <a:t>,  </a:t>
            </a:r>
            <a:r>
              <a:rPr lang="en-US" altLang="ja-JP" dirty="0" smtClean="0">
                <a:ea typeface="MS PGothic" pitchFamily="34" charset="-128"/>
              </a:rPr>
              <a:t>November</a:t>
            </a:r>
            <a:r>
              <a:rPr lang="en-US" altLang="ja-JP" dirty="0" smtClean="0">
                <a:ea typeface="MS PGothic" pitchFamily="34" charset="-128"/>
              </a:rPr>
              <a:t> 03, 2014: </a:t>
            </a:r>
            <a:r>
              <a:rPr lang="en-US" altLang="ja-JP" dirty="0" smtClean="0">
                <a:ea typeface="MS PGothic" pitchFamily="34" charset="-128"/>
              </a:rPr>
              <a:t>P</a:t>
            </a:r>
            <a:r>
              <a:rPr lang="en-US" altLang="ja-JP" dirty="0" smtClean="0">
                <a:ea typeface="MS PGothic" pitchFamily="34" charset="-128"/>
              </a:rPr>
              <a:t>M1 </a:t>
            </a:r>
            <a:r>
              <a:rPr lang="en-US" altLang="ja-JP" dirty="0" smtClean="0">
                <a:ea typeface="MS PGothic" pitchFamily="34" charset="-128"/>
              </a:rPr>
              <a:t>: </a:t>
            </a:r>
            <a:r>
              <a:rPr lang="en-US" altLang="ja-JP" dirty="0" smtClean="0">
                <a:ea typeface="MS PGothic" pitchFamily="34" charset="-128"/>
              </a:rPr>
              <a:t>1:30- 3:30 pm</a:t>
            </a:r>
            <a:endParaRPr lang="en-US" sz="2000" dirty="0" smtClean="0"/>
          </a:p>
          <a:p>
            <a:pPr lvl="1">
              <a:buFont typeface="Arial" pitchFamily="34" charset="0"/>
              <a:buChar char="•"/>
            </a:pPr>
            <a:r>
              <a:rPr lang="en-US" dirty="0" smtClean="0"/>
              <a:t>. </a:t>
            </a:r>
            <a:r>
              <a:rPr lang="en-US" dirty="0" smtClean="0"/>
              <a:t>Use cases of MIS framework to cooperate with SDN wireless access </a:t>
            </a:r>
            <a:r>
              <a:rPr lang="en-US" dirty="0" smtClean="0"/>
              <a:t>networks- </a:t>
            </a:r>
            <a:r>
              <a:rPr lang="en-US" dirty="0" smtClean="0"/>
              <a:t>Jin </a:t>
            </a:r>
            <a:r>
              <a:rPr lang="en-US" dirty="0" smtClean="0"/>
              <a:t>Seek  </a:t>
            </a:r>
            <a:r>
              <a:rPr lang="en-US" dirty="0" err="1" smtClean="0"/>
              <a:t>Choi</a:t>
            </a:r>
            <a:r>
              <a:rPr lang="en-US" dirty="0" smtClean="0"/>
              <a:t> </a:t>
            </a:r>
            <a:endParaRPr lang="en-US" dirty="0" smtClean="0"/>
          </a:p>
          <a:p>
            <a:pPr lvl="2">
              <a:buFont typeface="Arial" pitchFamily="34" charset="0"/>
              <a:buChar char="•"/>
            </a:pPr>
            <a:r>
              <a:rPr lang="en-US" dirty="0" smtClean="0"/>
              <a:t>21-14-0157-00</a:t>
            </a:r>
            <a:endParaRPr lang="en-US" dirty="0" smtClean="0"/>
          </a:p>
          <a:p>
            <a:pPr lvl="1">
              <a:buFont typeface="Arial" pitchFamily="34" charset="0"/>
              <a:buChar char="•"/>
            </a:pPr>
            <a:r>
              <a:rPr lang="en-US" dirty="0" smtClean="0"/>
              <a:t>Proposed Text of “Radio Resource Management Service” Section for IEEE 802.21.1 Draft Standard– Hyeong Ho Lee</a:t>
            </a:r>
            <a:endParaRPr lang="en-US" dirty="0" smtClean="0"/>
          </a:p>
          <a:p>
            <a:pPr lvl="2">
              <a:buFont typeface="Arial" pitchFamily="34" charset="0"/>
              <a:buChar char="•"/>
            </a:pPr>
            <a:r>
              <a:rPr lang="en-US" dirty="0" smtClean="0"/>
              <a:t>21-14-0158-00-SAUC</a:t>
            </a:r>
            <a:endParaRPr lang="en-US" dirty="0" smtClean="0"/>
          </a:p>
          <a:p>
            <a:pPr>
              <a:buFont typeface="Arial" pitchFamily="34" charset="0"/>
              <a:buChar char="•"/>
            </a:pPr>
            <a:endParaRPr lang="en-US" sz="2000" dirty="0" smtClean="0"/>
          </a:p>
          <a:p>
            <a:pPr>
              <a:buFont typeface="Arial" pitchFamily="34" charset="0"/>
              <a:buChar char="•"/>
            </a:pPr>
            <a:r>
              <a:rPr lang="en-US" sz="2000" dirty="0" smtClean="0"/>
              <a:t> </a:t>
            </a:r>
            <a:r>
              <a:rPr lang="en-US" altLang="ja-JP" sz="2800" dirty="0" smtClean="0">
                <a:ea typeface="MS PGothic" pitchFamily="34" charset="-128"/>
              </a:rPr>
              <a:t>Tuesday, November 04, 2014</a:t>
            </a:r>
            <a:endParaRPr lang="en-US" altLang="ja-JP" dirty="0" smtClean="0">
              <a:ea typeface="MS PGothic" pitchFamily="34" charset="-128"/>
            </a:endParaRPr>
          </a:p>
          <a:p>
            <a:pPr lvl="1">
              <a:buFont typeface="Arial" pitchFamily="34" charset="0"/>
              <a:buChar char="•"/>
            </a:pPr>
            <a:r>
              <a:rPr lang="en-US" dirty="0" smtClean="0"/>
              <a:t>Proposed Text of “D2D Communications Service” Section for IEEE 802.21.1 Draft Standard- Hyeong Ho Lee</a:t>
            </a:r>
            <a:endParaRPr lang="en-US" sz="2800" dirty="0" smtClean="0"/>
          </a:p>
          <a:p>
            <a:pPr lvl="2">
              <a:buFont typeface="Arial" pitchFamily="34" charset="0"/>
              <a:buChar char="•"/>
            </a:pPr>
            <a:r>
              <a:rPr lang="en-US" sz="2000" dirty="0" smtClean="0"/>
              <a:t>21-14-0159-00-SAUC</a:t>
            </a:r>
          </a:p>
          <a:p>
            <a:pPr>
              <a:buFont typeface="Arial" pitchFamily="34" charset="0"/>
              <a:buChar char="•"/>
            </a:pPr>
            <a:endParaRPr lang="en-US" dirty="0" smtClean="0"/>
          </a:p>
          <a:p>
            <a:pPr lvl="2"/>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Meeting Time and </a:t>
            </a:r>
            <a:r>
              <a:rPr lang="en-US" altLang="ja-JP" dirty="0" smtClean="0">
                <a:ea typeface="MS PGothic" pitchFamily="34" charset="-128"/>
              </a:rPr>
              <a:t>Location Contd.. </a:t>
            </a:r>
            <a:endParaRPr lang="en-US" altLang="ja-JP" dirty="0" smtClean="0">
              <a:ea typeface="MS PGothic" pitchFamily="34" charset="-128"/>
            </a:endParaRP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pPr/>
              <a:t>5</a:t>
            </a:fld>
            <a:endParaRPr lang="en-US" altLang="ja-JP" dirty="0"/>
          </a:p>
        </p:txBody>
      </p:sp>
      <p:sp>
        <p:nvSpPr>
          <p:cNvPr id="5125" name="Content Placeholder 2"/>
          <p:cNvSpPr txBox="1">
            <a:spLocks/>
          </p:cNvSpPr>
          <p:nvPr/>
        </p:nvSpPr>
        <p:spPr bwMode="auto">
          <a:xfrm>
            <a:off x="179512" y="908720"/>
            <a:ext cx="8856984" cy="4680520"/>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sz="2800" smtClean="0">
                <a:ea typeface="MS PGothic" pitchFamily="34" charset="-128"/>
              </a:rPr>
              <a:t>Wednesday</a:t>
            </a:r>
            <a:r>
              <a:rPr lang="en-US" altLang="ja-JP" sz="2800" dirty="0" smtClean="0">
                <a:ea typeface="MS PGothic" pitchFamily="34" charset="-128"/>
              </a:rPr>
              <a:t>,  November 05, </a:t>
            </a:r>
            <a:r>
              <a:rPr lang="en-US" altLang="ja-JP" sz="2800" dirty="0" smtClean="0">
                <a:ea typeface="MS PGothic" pitchFamily="34" charset="-128"/>
              </a:rPr>
              <a:t>2014: </a:t>
            </a:r>
            <a:r>
              <a:rPr lang="en-US" altLang="ja-JP" dirty="0" smtClean="0">
                <a:ea typeface="MS PGothic" pitchFamily="34" charset="-128"/>
              </a:rPr>
              <a:t>AM1 </a:t>
            </a:r>
            <a:r>
              <a:rPr lang="en-US" altLang="ja-JP" dirty="0" smtClean="0">
                <a:ea typeface="MS PGothic" pitchFamily="34" charset="-128"/>
              </a:rPr>
              <a:t>: 8:00– 10:30 am </a:t>
            </a:r>
            <a:endParaRPr lang="en-US" altLang="ja-JP" dirty="0" smtClean="0">
              <a:ea typeface="MS PGothic" pitchFamily="34" charset="-128"/>
            </a:endParaRPr>
          </a:p>
          <a:p>
            <a:pPr>
              <a:buFont typeface="Arial" pitchFamily="34" charset="0"/>
              <a:buChar char="•"/>
            </a:pPr>
            <a:endParaRPr lang="en-US" sz="2000" dirty="0" smtClean="0">
              <a:ea typeface="MS PGothic" pitchFamily="34" charset="-128"/>
            </a:endParaRPr>
          </a:p>
          <a:p>
            <a:pPr>
              <a:buFont typeface="Arial" pitchFamily="34" charset="0"/>
              <a:buChar char="•"/>
            </a:pPr>
            <a:r>
              <a:rPr lang="en-US" sz="2000" dirty="0" smtClean="0"/>
              <a:t> </a:t>
            </a:r>
            <a:r>
              <a:rPr lang="en-US" dirty="0" smtClean="0"/>
              <a:t>Proposed text to initiate network assisted D2D communication for IEEE 802.21.1 Draft standard </a:t>
            </a:r>
            <a:r>
              <a:rPr lang="en-US" dirty="0" smtClean="0"/>
              <a:t>– </a:t>
            </a:r>
            <a:r>
              <a:rPr lang="en-US" dirty="0" err="1" smtClean="0"/>
              <a:t>Hyunho</a:t>
            </a:r>
            <a:r>
              <a:rPr lang="en-US" dirty="0" smtClean="0"/>
              <a:t> Park </a:t>
            </a:r>
            <a:endParaRPr lang="en-US" dirty="0" smtClean="0"/>
          </a:p>
          <a:p>
            <a:pPr lvl="2">
              <a:buFont typeface="Arial" pitchFamily="34" charset="0"/>
              <a:buChar char="•"/>
            </a:pPr>
            <a:r>
              <a:rPr lang="en-US" dirty="0" smtClean="0"/>
              <a:t>21-14-0164-00</a:t>
            </a:r>
          </a:p>
          <a:p>
            <a:pPr lvl="2"/>
            <a:endParaRPr lang="en-US" dirty="0" smtClean="0"/>
          </a:p>
          <a:p>
            <a:pPr>
              <a:buFont typeface="Arial" pitchFamily="34" charset="0"/>
              <a:buChar char="•"/>
            </a:pPr>
            <a:r>
              <a:rPr lang="en-US" dirty="0" smtClean="0"/>
              <a:t>Media Independent Service Use Case for Open Screen Service </a:t>
            </a:r>
            <a:r>
              <a:rPr lang="en-US" dirty="0" smtClean="0"/>
              <a:t>Platform – </a:t>
            </a:r>
            <a:r>
              <a:rPr lang="en-US" dirty="0" err="1" smtClean="0"/>
              <a:t>Hyunho</a:t>
            </a:r>
            <a:r>
              <a:rPr lang="en-US" dirty="0" smtClean="0"/>
              <a:t> Park</a:t>
            </a:r>
            <a:endParaRPr lang="en-US" dirty="0" smtClean="0"/>
          </a:p>
          <a:p>
            <a:pPr lvl="2">
              <a:buFont typeface="Arial" pitchFamily="34" charset="0"/>
              <a:buChar char="•"/>
            </a:pPr>
            <a:r>
              <a:rPr lang="en-US" dirty="0" smtClean="0"/>
              <a:t>21-14-0163-00-SAUC</a:t>
            </a:r>
            <a:endParaRPr lang="en-US" sz="2800" dirty="0" smtClean="0"/>
          </a:p>
          <a:p>
            <a:pPr lvl="1">
              <a:buFont typeface="Arial" pitchFamily="34" charset="0"/>
              <a:buChar char="•"/>
            </a:pPr>
            <a:endParaRPr lang="en-US" sz="2000" dirty="0" smtClean="0"/>
          </a:p>
          <a:p>
            <a:pPr lvl="2"/>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17303</TotalTime>
  <Words>433</Words>
  <Application>Microsoft Office PowerPoint</Application>
  <PresentationFormat>On-screen Show (4:3)</PresentationFormat>
  <Paragraphs>51</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blank presentation</vt:lpstr>
      <vt:lpstr>Slide 1</vt:lpstr>
      <vt:lpstr>Slide 2</vt:lpstr>
      <vt:lpstr>Meeting Time and Location </vt:lpstr>
      <vt:lpstr>Meeting Time and Location </vt:lpstr>
      <vt:lpstr>Meeting Time and Location Contd..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subir</dc:creator>
  <cp:lastModifiedBy>subir Das</cp:lastModifiedBy>
  <cp:revision>1255</cp:revision>
  <dcterms:created xsi:type="dcterms:W3CDTF">1601-01-01T00:00:00Z</dcterms:created>
  <dcterms:modified xsi:type="dcterms:W3CDTF">2014-11-03T18:35:21Z</dcterms:modified>
</cp:coreProperties>
</file>