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0" r:id="rId1"/>
  </p:sldMasterIdLst>
  <p:notesMasterIdLst>
    <p:notesMasterId r:id="rId7"/>
  </p:notesMasterIdLst>
  <p:handoutMasterIdLst>
    <p:handoutMasterId r:id="rId8"/>
  </p:handoutMasterIdLst>
  <p:sldIdLst>
    <p:sldId id="333" r:id="rId2"/>
    <p:sldId id="332" r:id="rId3"/>
    <p:sldId id="342" r:id="rId4"/>
    <p:sldId id="344" r:id="rId5"/>
    <p:sldId id="343" r:id="rId6"/>
  </p:sldIdLst>
  <p:sldSz cx="9144000" cy="6858000" type="screen4x3"/>
  <p:notesSz cx="6858000" cy="91440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0000FF"/>
    <a:srgbClr val="CCECFF"/>
    <a:srgbClr val="99CCFF"/>
    <a:srgbClr val="66FF99"/>
    <a:srgbClr val="FF9933"/>
    <a:srgbClr val="FF0000"/>
    <a:srgbClr val="CC0000"/>
    <a:srgbClr val="FF00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70" autoAdjust="0"/>
    <p:restoredTop sz="94660"/>
  </p:normalViewPr>
  <p:slideViewPr>
    <p:cSldViewPr>
      <p:cViewPr varScale="1">
        <p:scale>
          <a:sx n="91" d="100"/>
          <a:sy n="91" d="100"/>
        </p:scale>
        <p:origin x="-1344" y="-11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71" d="100"/>
          <a:sy n="71" d="100"/>
        </p:scale>
        <p:origin x="-966" y="-108"/>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998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169987"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69988"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169989"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2E54AAC-7967-4221-896C-041069458125}" type="slidenum">
              <a:rPr lang="en-US" altLang="ja-JP"/>
              <a:pPr/>
              <a:t>‹#›</a:t>
            </a:fld>
            <a:endParaRPr lang="en-US" altLang="ja-JP"/>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0" hangingPunct="0">
              <a:defRPr sz="1200"/>
            </a:lvl1pPr>
          </a:lstStyle>
          <a:p>
            <a:endParaRPr lang="en-US" altLang="ja-JP"/>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200"/>
            </a:lvl1pPr>
          </a:lstStyle>
          <a:p>
            <a:endParaRPr lang="en-US" altLang="ja-JP"/>
          </a:p>
        </p:txBody>
      </p:sp>
      <p:sp>
        <p:nvSpPr>
          <p:cNvPr id="1024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ltLang="ja-JP" noProof="0" smtClean="0"/>
              <a:t>Click to edit Master text styles</a:t>
            </a:r>
          </a:p>
          <a:p>
            <a:pPr lvl="1"/>
            <a:r>
              <a:rPr lang="en-US" altLang="ja-JP" noProof="0" smtClean="0"/>
              <a:t>Second level</a:t>
            </a:r>
          </a:p>
          <a:p>
            <a:pPr lvl="2"/>
            <a:r>
              <a:rPr lang="en-US" altLang="ja-JP" noProof="0" smtClean="0"/>
              <a:t>Third level</a:t>
            </a:r>
          </a:p>
          <a:p>
            <a:pPr lvl="3"/>
            <a:r>
              <a:rPr lang="en-US" altLang="ja-JP" noProof="0" smtClean="0"/>
              <a:t>Fourth level</a:t>
            </a:r>
          </a:p>
          <a:p>
            <a:pPr lvl="4"/>
            <a:r>
              <a:rPr lang="en-US" altLang="ja-JP"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0" hangingPunct="0">
              <a:defRPr sz="1200"/>
            </a:lvl1pPr>
          </a:lstStyle>
          <a:p>
            <a:endParaRPr lang="en-US" altLang="ja-JP"/>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0" hangingPunct="0">
              <a:defRPr sz="1200"/>
            </a:lvl1pPr>
          </a:lstStyle>
          <a:p>
            <a:fld id="{09C250FF-4686-4790-9A13-5A241023D938}"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Image Placeholder 1"/>
          <p:cNvSpPr>
            <a:spLocks noGrp="1" noRot="1" noChangeAspect="1" noTextEdit="1"/>
          </p:cNvSpPr>
          <p:nvPr>
            <p:ph type="sldImg"/>
          </p:nvPr>
        </p:nvSpPr>
        <p:spPr>
          <a:ln/>
        </p:spPr>
      </p:sp>
      <p:sp>
        <p:nvSpPr>
          <p:cNvPr id="11267" name="Notes Placeholder 2"/>
          <p:cNvSpPr>
            <a:spLocks noGrp="1"/>
          </p:cNvSpPr>
          <p:nvPr>
            <p:ph type="body" idx="1"/>
          </p:nvPr>
        </p:nvSpPr>
        <p:spPr>
          <a:noFill/>
          <a:ln/>
        </p:spPr>
        <p:txBody>
          <a:bodyPr/>
          <a:lstStyle/>
          <a:p>
            <a:endParaRPr lang="ja-JP" altLang="ja-JP" smtClean="0"/>
          </a:p>
        </p:txBody>
      </p:sp>
      <p:sp>
        <p:nvSpPr>
          <p:cNvPr id="11268" name="Slide Number Placeholder 3"/>
          <p:cNvSpPr>
            <a:spLocks noGrp="1"/>
          </p:cNvSpPr>
          <p:nvPr>
            <p:ph type="sldNum" sz="quarter" idx="5"/>
          </p:nvPr>
        </p:nvSpPr>
        <p:spPr>
          <a:noFill/>
        </p:spPr>
        <p:txBody>
          <a:bodyPr/>
          <a:lstStyle/>
          <a:p>
            <a:fld id="{754E374B-8F38-4A96-A73C-F401B8DEB033}" type="slidenum">
              <a:rPr lang="ja-JP" altLang="en-US"/>
              <a:pPr/>
              <a:t>1</a:t>
            </a:fld>
            <a:endParaRPr lang="en-US" altLang="ja-JP"/>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a:ln/>
        </p:spPr>
        <p:txBody>
          <a:bodyPr/>
          <a:lstStyle/>
          <a:p>
            <a:endParaRPr lang="ja-JP" altLang="ja-JP" smtClean="0"/>
          </a:p>
        </p:txBody>
      </p:sp>
      <p:sp>
        <p:nvSpPr>
          <p:cNvPr id="12292" name="Slide Number Placeholder 3"/>
          <p:cNvSpPr>
            <a:spLocks noGrp="1"/>
          </p:cNvSpPr>
          <p:nvPr>
            <p:ph type="sldNum" sz="quarter" idx="5"/>
          </p:nvPr>
        </p:nvSpPr>
        <p:spPr>
          <a:noFill/>
        </p:spPr>
        <p:txBody>
          <a:bodyPr/>
          <a:lstStyle/>
          <a:p>
            <a:fld id="{CAC43226-BFD1-4E87-8ABA-17B19B73598B}" type="slidenum">
              <a:rPr lang="ja-JP" altLang="en-US"/>
              <a:pPr/>
              <a:t>2</a:t>
            </a:fld>
            <a:endParaRPr lang="en-US" altLang="ja-JP"/>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3</a:t>
            </a:fld>
            <a:endParaRPr lang="en-US" altLang="ja-JP"/>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4</a:t>
            </a:fld>
            <a:endParaRPr lang="en-US" altLang="ja-JP"/>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a:ln/>
        </p:spPr>
      </p:sp>
      <p:sp>
        <p:nvSpPr>
          <p:cNvPr id="13315" name="Notes Placeholder 2"/>
          <p:cNvSpPr>
            <a:spLocks noGrp="1"/>
          </p:cNvSpPr>
          <p:nvPr>
            <p:ph type="body" idx="1"/>
          </p:nvPr>
        </p:nvSpPr>
        <p:spPr>
          <a:noFill/>
          <a:ln/>
        </p:spPr>
        <p:txBody>
          <a:bodyPr/>
          <a:lstStyle/>
          <a:p>
            <a:endParaRPr lang="ja-JP" altLang="ja-JP" smtClean="0"/>
          </a:p>
        </p:txBody>
      </p:sp>
      <p:sp>
        <p:nvSpPr>
          <p:cNvPr id="13316" name="Slide Number Placeholder 3"/>
          <p:cNvSpPr>
            <a:spLocks noGrp="1"/>
          </p:cNvSpPr>
          <p:nvPr>
            <p:ph type="sldNum" sz="quarter" idx="5"/>
          </p:nvPr>
        </p:nvSpPr>
        <p:spPr>
          <a:noFill/>
        </p:spPr>
        <p:txBody>
          <a:bodyPr/>
          <a:lstStyle/>
          <a:p>
            <a:fld id="{22DC2F72-2D28-4C41-86EA-0F199221DF50}" type="slidenum">
              <a:rPr lang="ja-JP" altLang="en-US"/>
              <a:pPr/>
              <a:t>5</a:t>
            </a:fld>
            <a:endParaRPr lang="en-US" altLang="ja-JP"/>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8455D4BC-467F-4953-8B4D-0EC74EF56335}" type="slidenum">
              <a:rPr lang="en-US" altLang="ja-JP"/>
              <a:pPr/>
              <a:t>‹#›</a:t>
            </a:fld>
            <a:endParaRPr lang="en-US" altLang="ja-JP"/>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B414FEFE-EDE9-4658-8DE2-4FE27B1D68CE}" type="slidenum">
              <a:rPr lang="en-US" altLang="ja-JP"/>
              <a:pPr/>
              <a:t>‹#›</a:t>
            </a:fld>
            <a:endParaRPr lang="en-US" altLang="ja-JP"/>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BD02564-781E-440D-BB49-EFEF102E43FE}" type="slidenum">
              <a:rPr lang="en-US" altLang="ja-JP"/>
              <a:pPr/>
              <a:t>‹#›</a:t>
            </a:fld>
            <a:endParaRPr lang="en-US" altLang="ja-JP"/>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81B2CAAD-A3F9-4565-BF87-B007ADA8FF30}" type="slidenum">
              <a:rPr lang="en-US" altLang="ja-JP"/>
              <a:pPr/>
              <a:t>‹#›</a:t>
            </a:fld>
            <a:endParaRPr lang="en-US" altLang="ja-JP"/>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a:xfrm>
            <a:off x="428625" y="6400800"/>
            <a:ext cx="2571750" cy="285750"/>
          </a:xfrm>
        </p:spPr>
        <p:txBody>
          <a:bodyPr/>
          <a:lstStyle>
            <a:lvl1pPr>
              <a:defRPr/>
            </a:lvl1pPr>
          </a:lstStyle>
          <a:p>
            <a:pPr>
              <a:defRPr/>
            </a:pPr>
            <a:r>
              <a:rPr lang="en-US"/>
              <a:t>21-13-0090-00-MuGM</a:t>
            </a:r>
          </a:p>
        </p:txBody>
      </p:sp>
      <p:sp>
        <p:nvSpPr>
          <p:cNvPr id="5" name="Slide Number Placeholder 4"/>
          <p:cNvSpPr>
            <a:spLocks noGrp="1"/>
          </p:cNvSpPr>
          <p:nvPr>
            <p:ph type="sldNum" sz="quarter" idx="11"/>
          </p:nvPr>
        </p:nvSpPr>
        <p:spPr/>
        <p:txBody>
          <a:bodyPr/>
          <a:lstStyle>
            <a:lvl1pPr>
              <a:defRPr/>
            </a:lvl1pPr>
          </a:lstStyle>
          <a:p>
            <a:fld id="{31C50C8B-955C-4492-B51E-B775838F861B}" type="slidenum">
              <a:rPr lang="en-US" altLang="ja-JP"/>
              <a:pPr/>
              <a:t>‹#›</a:t>
            </a:fld>
            <a:endParaRPr lang="en-US" altLang="ja-JP"/>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5" name="Rectangle 5"/>
          <p:cNvSpPr>
            <a:spLocks noGrp="1" noChangeArrowheads="1"/>
          </p:cNvSpPr>
          <p:nvPr>
            <p:ph type="sldNum" sz="quarter" idx="11"/>
          </p:nvPr>
        </p:nvSpPr>
        <p:spPr>
          <a:ln/>
        </p:spPr>
        <p:txBody>
          <a:bodyPr/>
          <a:lstStyle>
            <a:lvl1pPr>
              <a:defRPr/>
            </a:lvl1pPr>
          </a:lstStyle>
          <a:p>
            <a:fld id="{E93D86C3-6E05-4C09-ABC9-992092544F3C}" type="slidenum">
              <a:rPr lang="en-US" altLang="ja-JP"/>
              <a:pPr/>
              <a:t>‹#›</a:t>
            </a:fld>
            <a:endParaRPr lang="en-US" altLang="ja-JP"/>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0A2A9F41-7C47-4DE5-BE89-D9D31BE550CB}" type="slidenum">
              <a:rPr lang="en-US" altLang="ja-JP"/>
              <a:pPr/>
              <a:t>‹#›</a:t>
            </a:fld>
            <a:endParaRPr lang="en-US" altLang="ja-JP"/>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8" name="Rectangle 5"/>
          <p:cNvSpPr>
            <a:spLocks noGrp="1" noChangeArrowheads="1"/>
          </p:cNvSpPr>
          <p:nvPr>
            <p:ph type="sldNum" sz="quarter" idx="11"/>
          </p:nvPr>
        </p:nvSpPr>
        <p:spPr>
          <a:ln/>
        </p:spPr>
        <p:txBody>
          <a:bodyPr/>
          <a:lstStyle>
            <a:lvl1pPr>
              <a:defRPr/>
            </a:lvl1pPr>
          </a:lstStyle>
          <a:p>
            <a:fld id="{EF7C9FE7-D30C-4263-9944-1EA544AC8F0F}" type="slidenum">
              <a:rPr lang="en-US" altLang="ja-JP"/>
              <a:pPr/>
              <a:t>‹#›</a:t>
            </a:fld>
            <a:endParaRPr lang="en-US" altLang="ja-JP"/>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4" name="Rectangle 5"/>
          <p:cNvSpPr>
            <a:spLocks noGrp="1" noChangeArrowheads="1"/>
          </p:cNvSpPr>
          <p:nvPr>
            <p:ph type="sldNum" sz="quarter" idx="11"/>
          </p:nvPr>
        </p:nvSpPr>
        <p:spPr>
          <a:ln/>
        </p:spPr>
        <p:txBody>
          <a:bodyPr/>
          <a:lstStyle>
            <a:lvl1pPr>
              <a:defRPr/>
            </a:lvl1pPr>
          </a:lstStyle>
          <a:p>
            <a:fld id="{E6CB4F26-4AD7-4559-8310-2CE34251CE29}" type="slidenum">
              <a:rPr lang="en-US" altLang="ja-JP"/>
              <a:pPr/>
              <a:t>‹#›</a:t>
            </a:fld>
            <a:endParaRPr lang="en-US" altLang="ja-JP"/>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3" name="Rectangle 5"/>
          <p:cNvSpPr>
            <a:spLocks noGrp="1" noChangeArrowheads="1"/>
          </p:cNvSpPr>
          <p:nvPr>
            <p:ph type="sldNum" sz="quarter" idx="11"/>
          </p:nvPr>
        </p:nvSpPr>
        <p:spPr>
          <a:ln/>
        </p:spPr>
        <p:txBody>
          <a:bodyPr/>
          <a:lstStyle>
            <a:lvl1pPr>
              <a:defRPr/>
            </a:lvl1pPr>
          </a:lstStyle>
          <a:p>
            <a:fld id="{CE56FF84-9F7D-49EB-B8B9-BE9F48A1C605}" type="slidenum">
              <a:rPr lang="en-US" altLang="ja-JP"/>
              <a:pPr/>
              <a:t>‹#›</a:t>
            </a:fld>
            <a:endParaRPr lang="en-US" altLang="ja-JP"/>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692A9F8B-6637-4717-B8CA-57B8E64135D6}" type="slidenum">
              <a:rPr lang="en-US" altLang="ja-JP"/>
              <a:pPr/>
              <a:t>‹#›</a:t>
            </a:fld>
            <a:endParaRPr lang="en-US" altLang="ja-JP"/>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r>
              <a:rPr lang="en-US"/>
              <a:t>21-13-0090-00-MuGM</a:t>
            </a:r>
          </a:p>
        </p:txBody>
      </p:sp>
      <p:sp>
        <p:nvSpPr>
          <p:cNvPr id="6" name="Rectangle 5"/>
          <p:cNvSpPr>
            <a:spLocks noGrp="1" noChangeArrowheads="1"/>
          </p:cNvSpPr>
          <p:nvPr>
            <p:ph type="sldNum" sz="quarter" idx="11"/>
          </p:nvPr>
        </p:nvSpPr>
        <p:spPr>
          <a:ln/>
        </p:spPr>
        <p:txBody>
          <a:bodyPr/>
          <a:lstStyle>
            <a:lvl1pPr>
              <a:defRPr/>
            </a:lvl1pPr>
          </a:lstStyle>
          <a:p>
            <a:fld id="{B1B19F03-10DE-4D21-B4FD-82CD5DB427B0}" type="slidenum">
              <a:rPr lang="en-US" altLang="ja-JP"/>
              <a:pPr/>
              <a:t>‹#›</a:t>
            </a:fld>
            <a:endParaRPr lang="en-US" altLang="ja-JP"/>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201613" y="1000125"/>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2619375" cy="2857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defRPr>
            </a:lvl1pPr>
          </a:lstStyle>
          <a:p>
            <a:pPr>
              <a:defRPr/>
            </a:pPr>
            <a:r>
              <a:rPr lang="en-US"/>
              <a:t>21-13-0090-00-MuGM</a:t>
            </a: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ea typeface="MS PGothic" pitchFamily="34" charset="-128"/>
              </a:defRPr>
            </a:lvl1pPr>
          </a:lstStyle>
          <a:p>
            <a:fld id="{30460105-BC9B-458C-A0A7-B59E81B64C19}" type="slidenum">
              <a:rPr lang="en-US" altLang="ja-JP"/>
              <a:pPr/>
              <a:t>‹#›</a:t>
            </a:fld>
            <a:endParaRPr lang="en-US" altLang="ja-JP"/>
          </a:p>
        </p:txBody>
      </p:sp>
      <p:pic>
        <p:nvPicPr>
          <p:cNvPr id="1030" name="Picture 6" descr="smllieee"/>
          <p:cNvPicPr>
            <a:picLocks noChangeAspect="1" noChangeArrowheads="1"/>
          </p:cNvPicPr>
          <p:nvPr userDrawn="1"/>
        </p:nvPicPr>
        <p:blipFill>
          <a:blip r:embed="rId14"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userDrawn="1"/>
        </p:nvPicPr>
        <p:blipFill>
          <a:blip r:embed="rId15" cstate="print"/>
          <a:srcRect/>
          <a:stretch>
            <a:fillRect/>
          </a:stretch>
        </p:blipFill>
        <p:spPr bwMode="auto">
          <a:xfrm>
            <a:off x="8237538" y="76200"/>
            <a:ext cx="754062" cy="7778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4197" r:id="rId1"/>
    <p:sldLayoutId id="2147484208" r:id="rId2"/>
    <p:sldLayoutId id="2147484198" r:id="rId3"/>
    <p:sldLayoutId id="2147484199" r:id="rId4"/>
    <p:sldLayoutId id="2147484200" r:id="rId5"/>
    <p:sldLayoutId id="2147484201" r:id="rId6"/>
    <p:sldLayoutId id="2147484202" r:id="rId7"/>
    <p:sldLayoutId id="2147484203" r:id="rId8"/>
    <p:sldLayoutId id="2147484204" r:id="rId9"/>
    <p:sldLayoutId id="2147484205" r:id="rId10"/>
    <p:sldLayoutId id="2147484206" r:id="rId11"/>
    <p:sldLayoutId id="2147484207" r:id="rId12"/>
  </p:sldLayoutIdLst>
  <p:hf hd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mj-ea"/>
          <a:cs typeface="+mj-cs"/>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mn-ea"/>
          <a:cs typeface="+mn-cs"/>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txBox="1">
            <a:spLocks noChangeArrowheads="1"/>
          </p:cNvSpPr>
          <p:nvPr/>
        </p:nvSpPr>
        <p:spPr bwMode="auto">
          <a:xfrm>
            <a:off x="439738" y="908050"/>
            <a:ext cx="8399462" cy="5334000"/>
          </a:xfrm>
          <a:prstGeom prst="rect">
            <a:avLst/>
          </a:prstGeom>
          <a:solidFill>
            <a:srgbClr val="66CCFF"/>
          </a:solidFill>
          <a:ln w="12700">
            <a:noFill/>
            <a:miter lim="800000"/>
            <a:headEnd/>
            <a:tailEnd/>
          </a:ln>
        </p:spPr>
        <p:txBody>
          <a:bodyPr lIns="90488" tIns="44450" rIns="90488" bIns="44450"/>
          <a:lstStyle/>
          <a:p>
            <a:pPr marL="280988" indent="-280988" defTabSz="762000">
              <a:lnSpc>
                <a:spcPct val="90000"/>
              </a:lnSpc>
              <a:spcBef>
                <a:spcPct val="40000"/>
              </a:spcBef>
              <a:buClr>
                <a:srgbClr val="FAFD00"/>
              </a:buClr>
            </a:pPr>
            <a:r>
              <a:rPr lang="en-US" altLang="ja-JP" b="1" dirty="0">
                <a:latin typeface="Times" charset="0"/>
                <a:ea typeface="MS PGothic" pitchFamily="34" charset="-128"/>
                <a:cs typeface="Times New Roman" pitchFamily="18" charset="0"/>
              </a:rPr>
              <a:t>IEEE </a:t>
            </a:r>
            <a:r>
              <a:rPr lang="en-US" altLang="ja-JP" b="1" dirty="0" smtClean="0">
                <a:latin typeface="Times" charset="0"/>
                <a:ea typeface="MS PGothic" pitchFamily="34" charset="-128"/>
                <a:cs typeface="Times New Roman" pitchFamily="18" charset="0"/>
              </a:rPr>
              <a:t>802.21</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DCN: </a:t>
            </a:r>
            <a:r>
              <a:rPr lang="en-US" altLang="ja-JP" dirty="0" smtClean="0">
                <a:latin typeface="Times" charset="0"/>
                <a:ea typeface="MS PGothic" pitchFamily="34" charset="-128"/>
                <a:cs typeface="Times New Roman" pitchFamily="18" charset="0"/>
              </a:rPr>
              <a:t>21-14-0166-00</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Title: </a:t>
            </a:r>
            <a:r>
              <a:rPr lang="en-US" altLang="ja-JP" b="1" dirty="0" smtClean="0">
                <a:latin typeface="Times" charset="0"/>
                <a:ea typeface="MS PGothic" pitchFamily="34" charset="-128"/>
                <a:cs typeface="Times New Roman" pitchFamily="18" charset="0"/>
              </a:rPr>
              <a:t> 802.21.1 TG  Opening Note</a:t>
            </a:r>
            <a:endParaRPr lang="en-US" altLang="ja-JP" b="1"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Date Submitted: </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Nov 03</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2014</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smtClean="0">
                <a:latin typeface="Times" charset="0"/>
                <a:ea typeface="MS PGothic" pitchFamily="34" charset="-128"/>
                <a:cs typeface="Times New Roman" pitchFamily="18" charset="0"/>
              </a:rPr>
              <a:t>IEEE </a:t>
            </a:r>
            <a:r>
              <a:rPr lang="en-US" altLang="ja-JP" dirty="0">
                <a:latin typeface="Times" charset="0"/>
                <a:ea typeface="MS PGothic" pitchFamily="34" charset="-128"/>
                <a:cs typeface="Times New Roman" pitchFamily="18" charset="0"/>
              </a:rPr>
              <a:t>802.21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65 in </a:t>
            </a:r>
            <a:r>
              <a:rPr lang="en-US" altLang="ja-JP" dirty="0" smtClean="0">
                <a:latin typeface="Times" charset="0"/>
                <a:ea typeface="MS PGothic" pitchFamily="34" charset="-128"/>
                <a:cs typeface="Times New Roman" pitchFamily="18" charset="0"/>
              </a:rPr>
              <a:t>San </a:t>
            </a:r>
            <a:r>
              <a:rPr lang="en-US" altLang="ja-JP" dirty="0" smtClean="0">
                <a:latin typeface="Times" charset="0"/>
                <a:ea typeface="MS PGothic" pitchFamily="34" charset="-128"/>
                <a:cs typeface="Times New Roman" pitchFamily="18" charset="0"/>
              </a:rPr>
              <a:t>Antonio</a:t>
            </a:r>
            <a:r>
              <a:rPr lang="en-US" altLang="ja-JP" dirty="0" smtClean="0">
                <a:latin typeface="Times" charset="0"/>
                <a:ea typeface="MS PGothic" pitchFamily="34" charset="-128"/>
                <a:cs typeface="Times New Roman" pitchFamily="18" charset="0"/>
              </a:rPr>
              <a:t>,  </a:t>
            </a:r>
            <a:r>
              <a:rPr lang="en-US" altLang="ja-JP" dirty="0" err="1" smtClean="0">
                <a:latin typeface="Times" charset="0"/>
                <a:ea typeface="MS PGothic" pitchFamily="34" charset="-128"/>
                <a:cs typeface="Times New Roman" pitchFamily="18" charset="0"/>
              </a:rPr>
              <a:t>Tx</a:t>
            </a:r>
            <a:r>
              <a:rPr lang="en-US" altLang="ja-JP" dirty="0" smtClean="0">
                <a:latin typeface="Times" charset="0"/>
                <a:ea typeface="MS PGothic" pitchFamily="34" charset="-128"/>
                <a:cs typeface="Times New Roman" pitchFamily="18" charset="0"/>
              </a:rPr>
              <a:t>, </a:t>
            </a:r>
            <a:r>
              <a:rPr lang="en-US" altLang="ja-JP" dirty="0" smtClean="0">
                <a:latin typeface="Times" charset="0"/>
                <a:ea typeface="MS PGothic" pitchFamily="34" charset="-128"/>
                <a:cs typeface="Times New Roman" pitchFamily="18" charset="0"/>
              </a:rPr>
              <a:t>USA</a:t>
            </a:r>
            <a:endParaRPr lang="en-US" altLang="ja-JP" dirty="0">
              <a:latin typeface="Times" charset="0"/>
              <a:ea typeface="MS PGothic" pitchFamily="34" charset="-128"/>
              <a:cs typeface="Times New Roman" pitchFamily="18" charset="0"/>
            </a:endParaRP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Authors or Source(s):</a:t>
            </a:r>
          </a:p>
          <a:p>
            <a:pPr marL="280988" indent="-280988"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 </a:t>
            </a:r>
            <a:r>
              <a:rPr lang="en-US" altLang="ja-JP" b="1" dirty="0" smtClean="0">
                <a:latin typeface="Times" charset="0"/>
                <a:ea typeface="MS PGothic" pitchFamily="34" charset="-128"/>
                <a:cs typeface="Times New Roman" pitchFamily="18" charset="0"/>
              </a:rPr>
              <a:t>Subir Das (ACS)</a:t>
            </a:r>
            <a:endParaRPr lang="en-US" altLang="ja-JP" b="1" dirty="0">
              <a:latin typeface="Times" charset="0"/>
              <a:ea typeface="MS PGothic" pitchFamily="34" charset="-128"/>
              <a:cs typeface="Times New Roman" pitchFamily="18" charset="0"/>
            </a:endParaRPr>
          </a:p>
          <a:p>
            <a:pPr marL="280988" indent="-280988" algn="just" defTabSz="762000">
              <a:lnSpc>
                <a:spcPct val="90000"/>
              </a:lnSpc>
              <a:spcBef>
                <a:spcPct val="40000"/>
              </a:spcBef>
              <a:buClr>
                <a:srgbClr val="FAFD00"/>
              </a:buClr>
            </a:pPr>
            <a:r>
              <a:rPr lang="en-US" altLang="ja-JP" dirty="0">
                <a:latin typeface="Times" charset="0"/>
                <a:ea typeface="MS PGothic" pitchFamily="34" charset="-128"/>
                <a:cs typeface="Times New Roman" pitchFamily="18" charset="0"/>
              </a:rPr>
              <a:t>Abstract: </a:t>
            </a:r>
            <a:r>
              <a:rPr lang="en-US" altLang="ja-JP" dirty="0" smtClean="0">
                <a:latin typeface="Times" charset="0"/>
                <a:ea typeface="MS PGothic" pitchFamily="34" charset="-128"/>
                <a:cs typeface="Times New Roman" pitchFamily="18" charset="0"/>
              </a:rPr>
              <a:t>802.21.1 TG Opening Report </a:t>
            </a:r>
            <a:r>
              <a:rPr lang="en-US" altLang="ja-JP" dirty="0">
                <a:latin typeface="Times" charset="0"/>
                <a:ea typeface="MS PGothic" pitchFamily="34" charset="-128"/>
                <a:cs typeface="Times New Roman" pitchFamily="18" charset="0"/>
              </a:rPr>
              <a:t>for session </a:t>
            </a:r>
            <a:r>
              <a:rPr lang="en-US" altLang="ja-JP" dirty="0" smtClean="0">
                <a:latin typeface="Times" charset="0"/>
                <a:ea typeface="MS PGothic" pitchFamily="34" charset="-128"/>
                <a:cs typeface="Times New Roman" pitchFamily="18" charset="0"/>
              </a:rPr>
              <a:t>#</a:t>
            </a:r>
            <a:r>
              <a:rPr lang="en-US" altLang="ja-JP" dirty="0" smtClean="0">
                <a:latin typeface="Times" charset="0"/>
                <a:ea typeface="MS PGothic" pitchFamily="34" charset="-128"/>
                <a:cs typeface="Times New Roman" pitchFamily="18" charset="0"/>
              </a:rPr>
              <a:t>65	</a:t>
            </a:r>
            <a:endParaRPr lang="en-US" altLang="ja-JP" dirty="0">
              <a:latin typeface="Times" charset="0"/>
              <a:ea typeface="MS PGothic" pitchFamily="34" charset="-128"/>
              <a:cs typeface="Times New Roman" pitchFamily="18" charset="0"/>
            </a:endParaRPr>
          </a:p>
        </p:txBody>
      </p:sp>
      <p:sp>
        <p:nvSpPr>
          <p:cNvPr id="3075" name="Slide Number Placeholder 6"/>
          <p:cNvSpPr>
            <a:spLocks noGrp="1"/>
          </p:cNvSpPr>
          <p:nvPr>
            <p:ph type="sldNum" sz="quarter" idx="11"/>
          </p:nvPr>
        </p:nvSpPr>
        <p:spPr>
          <a:noFill/>
        </p:spPr>
        <p:txBody>
          <a:bodyPr/>
          <a:lstStyle/>
          <a:p>
            <a:fld id="{8105D15D-968E-4782-BB8D-5D7B6E6A8805}" type="slidenum">
              <a:rPr lang="en-US" altLang="ja-JP"/>
              <a:pPr/>
              <a:t>1</a:t>
            </a:fld>
            <a:endParaRPr lang="en-US" altLang="ja-JP"/>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Slide Number Placeholder 4"/>
          <p:cNvSpPr>
            <a:spLocks noGrp="1"/>
          </p:cNvSpPr>
          <p:nvPr>
            <p:ph type="sldNum" sz="quarter" idx="11"/>
          </p:nvPr>
        </p:nvSpPr>
        <p:spPr>
          <a:noFill/>
        </p:spPr>
        <p:txBody>
          <a:bodyPr/>
          <a:lstStyle/>
          <a:p>
            <a:fld id="{B451F410-220C-414B-A8D6-3FB881A4E68B}" type="slidenum">
              <a:rPr lang="en-US" altLang="ja-JP"/>
              <a:pPr/>
              <a:t>2</a:t>
            </a:fld>
            <a:endParaRPr lang="en-US" altLang="ja-JP"/>
          </a:p>
        </p:txBody>
      </p:sp>
      <p:sp>
        <p:nvSpPr>
          <p:cNvPr id="4100"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a:lnSpc>
                <a:spcPct val="80000"/>
              </a:lnSpc>
              <a:buClr>
                <a:schemeClr val="accent1"/>
              </a:buClr>
              <a:buSzPct val="75000"/>
            </a:pPr>
            <a:r>
              <a:rPr lang="en-US" altLang="ja-JP" sz="1800" b="1">
                <a:latin typeface="Times" charset="0"/>
                <a:ea typeface="MS PGothic" pitchFamily="34" charset="-128"/>
                <a:cs typeface="Times New Roman" pitchFamily="18" charset="0"/>
              </a:rPr>
              <a:t>IEEE 802.21 presentation release statements</a:t>
            </a:r>
            <a:endParaRPr lang="en-US" altLang="ja-JP" sz="1800">
              <a:latin typeface="Times" charset="0"/>
              <a:ea typeface="MS PGothic" pitchFamily="34" charset="-128"/>
              <a:cs typeface="Times New Roman" pitchFamily="18" charset="0"/>
            </a:endParaRP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name any IEEE Standards publication even though it may include portions of this contribution; and at the IEEE</a:t>
            </a:r>
            <a:r>
              <a:rPr lang="en-US" altLang="ja-JP" sz="1600">
                <a:ea typeface="MS PGothic" pitchFamily="34" charset="-128"/>
                <a:cs typeface="Times New Roman" pitchFamily="18" charset="0"/>
              </a:rPr>
              <a:t>’</a:t>
            </a:r>
            <a:r>
              <a:rPr lang="en-US" altLang="ja-JP" sz="1600">
                <a:latin typeface="Times" charset="0"/>
                <a:ea typeface="MS PGothic" pitchFamily="34" charset="-128"/>
                <a:cs typeface="Times New Roman" pitchFamily="18" charset="0"/>
              </a:rPr>
              <a:t>s sole discretion to permit others to reproduce in whole or in part the resulting IEEE Standards publication. The contributor also acknowledges and accepts that this contribution may be made public by IEEE 802.21.</a:t>
            </a:r>
          </a:p>
          <a:p>
            <a:pPr marL="280988" indent="-280988" defTabSz="762000">
              <a:lnSpc>
                <a:spcPct val="80000"/>
              </a:lnSpc>
              <a:spcBef>
                <a:spcPct val="40000"/>
              </a:spcBef>
              <a:buClr>
                <a:srgbClr val="FAFD00"/>
              </a:buClr>
              <a:buSzPct val="200000"/>
            </a:pPr>
            <a:r>
              <a:rPr lang="en-US" altLang="ja-JP" sz="1600">
                <a:latin typeface="Times" charset="0"/>
                <a:ea typeface="MS PGothic" pitchFamily="34" charset="-128"/>
                <a:cs typeface="Times New Roman" pitchFamily="18" charset="0"/>
              </a:rPr>
              <a:t>The contributor is familiar with IEEE patent policy, as stated in </a:t>
            </a:r>
            <a:r>
              <a:rPr lang="en-US" altLang="ja-JP" sz="1600">
                <a:latin typeface="Times" charset="0"/>
                <a:ea typeface="MS PGothic" pitchFamily="34" charset="-128"/>
                <a:cs typeface="Times New Roman" pitchFamily="18" charset="0"/>
                <a:hlinkClick r:id="rId3"/>
              </a:rPr>
              <a:t>Section 6 of the IEEE-SA Standards Board bylaws</a:t>
            </a:r>
            <a:r>
              <a:rPr lang="en-US" altLang="ja-JP" sz="1600">
                <a:solidFill>
                  <a:srgbClr val="000099"/>
                </a:solidFill>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rPr>
              <a:t>&lt;</a:t>
            </a:r>
            <a:r>
              <a:rPr lang="en-US" altLang="ja-JP" sz="1600">
                <a:latin typeface="Times" charset="0"/>
                <a:ea typeface="MS PGothic" pitchFamily="34" charset="-128"/>
                <a:cs typeface="Times New Roman" pitchFamily="18" charset="0"/>
                <a:hlinkClick r:id="rId4"/>
              </a:rPr>
              <a:t>http://standards.ieee.org/guides/bylaws/sect6-7.html#6</a:t>
            </a:r>
            <a:r>
              <a:rPr lang="en-US" altLang="ja-JP" sz="1600">
                <a:latin typeface="Times" charset="0"/>
                <a:ea typeface="MS PGothic" pitchFamily="34" charset="-128"/>
                <a:cs typeface="Times New Roman" pitchFamily="18" charset="0"/>
              </a:rPr>
              <a:t>&gt; and in </a:t>
            </a:r>
            <a:r>
              <a:rPr lang="en-US" altLang="ja-JP" sz="1600" i="1">
                <a:latin typeface="Times" charset="0"/>
                <a:ea typeface="MS PGothic" pitchFamily="34" charset="-128"/>
                <a:cs typeface="Times New Roman" pitchFamily="18" charset="0"/>
              </a:rPr>
              <a:t>Understanding Patent Issues During IEEE Standards Development</a:t>
            </a:r>
            <a:r>
              <a:rPr lang="en-US" altLang="ja-JP" sz="1600">
                <a:latin typeface="Times" charset="0"/>
                <a:ea typeface="MS PGothic" pitchFamily="34" charset="-128"/>
                <a:cs typeface="Times New Roman" pitchFamily="18" charset="0"/>
              </a:rPr>
              <a:t> </a:t>
            </a:r>
            <a:r>
              <a:rPr lang="en-US" altLang="ja-JP" sz="1600">
                <a:latin typeface="Times" charset="0"/>
                <a:ea typeface="MS PGothic" pitchFamily="34" charset="-128"/>
                <a:cs typeface="Times New Roman" pitchFamily="18" charset="0"/>
                <a:hlinkClick r:id="rId5"/>
              </a:rPr>
              <a:t>http://standards.ieee.org/board/pat/faq.pdf</a:t>
            </a:r>
            <a:r>
              <a:rPr lang="en-US" altLang="ja-JP" sz="1600">
                <a:latin typeface="Times" charset="0"/>
                <a:ea typeface="MS PGothic" pitchFamily="34" charset="-128"/>
                <a:cs typeface="Times New Roman" pitchFamily="18" charset="0"/>
              </a:rPr>
              <a:t>&gt;</a:t>
            </a:r>
            <a:r>
              <a:rPr lang="en-US" altLang="ja-JP" sz="1600">
                <a:ea typeface="MS PGothic" pitchFamily="34" charset="-128"/>
                <a:cs typeface="Times New Roman" pitchFamily="18" charset="0"/>
              </a:rPr>
              <a:t> </a:t>
            </a:r>
            <a:endParaRPr lang="en-US" altLang="ja-JP" sz="1600">
              <a:latin typeface="Times" charset="0"/>
              <a:ea typeface="MS PGothic" pitchFamily="34" charset="-128"/>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3</a:t>
            </a:fld>
            <a:endParaRPr lang="en-US" altLang="ja-JP" dirty="0"/>
          </a:p>
        </p:txBody>
      </p:sp>
      <p:sp>
        <p:nvSpPr>
          <p:cNvPr id="5125" name="Content Placeholder 2"/>
          <p:cNvSpPr txBox="1">
            <a:spLocks/>
          </p:cNvSpPr>
          <p:nvPr/>
        </p:nvSpPr>
        <p:spPr bwMode="auto">
          <a:xfrm>
            <a:off x="287016" y="1124744"/>
            <a:ext cx="8856984" cy="4248472"/>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a:ea typeface="MS PGothic" pitchFamily="34" charset="-128"/>
              </a:rPr>
              <a:t>  </a:t>
            </a:r>
            <a:r>
              <a:rPr lang="en-US" altLang="ja-JP" sz="2800" dirty="0" smtClean="0">
                <a:ea typeface="MS PGothic" pitchFamily="34" charset="-128"/>
              </a:rPr>
              <a:t>TG 802.21.1  is currently scheduled  for three sessions: </a:t>
            </a:r>
            <a:endParaRPr lang="en-US" altLang="ja-JP" dirty="0" smtClean="0">
              <a:ea typeface="MS PGothic" pitchFamily="34" charset="-128"/>
            </a:endParaRPr>
          </a:p>
          <a:p>
            <a:pPr lvl="1">
              <a:buFont typeface="Arial" pitchFamily="34" charset="0"/>
              <a:buChar char="•"/>
            </a:pPr>
            <a:r>
              <a:rPr lang="en-US" altLang="ja-JP" dirty="0" smtClean="0">
                <a:ea typeface="MS PGothic" pitchFamily="34" charset="-128"/>
              </a:rPr>
              <a:t> </a:t>
            </a:r>
            <a:r>
              <a:rPr lang="en-US" altLang="ja-JP" sz="2800" dirty="0" smtClean="0">
                <a:ea typeface="MS PGothic" pitchFamily="34" charset="-128"/>
              </a:rPr>
              <a:t>Mon</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November</a:t>
            </a:r>
            <a:r>
              <a:rPr lang="en-US" altLang="ja-JP" sz="2800" dirty="0" smtClean="0">
                <a:ea typeface="MS PGothic" pitchFamily="34" charset="-128"/>
              </a:rPr>
              <a:t> 03, </a:t>
            </a:r>
            <a:r>
              <a:rPr lang="en-US" altLang="ja-JP" sz="2800" dirty="0" smtClean="0">
                <a:ea typeface="MS PGothic" pitchFamily="34" charset="-128"/>
              </a:rPr>
              <a:t>2014 </a:t>
            </a:r>
          </a:p>
          <a:p>
            <a:pPr lvl="2">
              <a:buFont typeface="Arial" pitchFamily="34" charset="0"/>
              <a:buChar char="•"/>
            </a:pPr>
            <a:r>
              <a:rPr lang="en-US" altLang="ja-JP" dirty="0" smtClean="0">
                <a:ea typeface="MS PGothic" pitchFamily="34" charset="-128"/>
              </a:rPr>
              <a:t>P</a:t>
            </a:r>
            <a:r>
              <a:rPr lang="en-US" altLang="ja-JP" dirty="0" smtClean="0">
                <a:ea typeface="MS PGothic" pitchFamily="34" charset="-128"/>
              </a:rPr>
              <a:t>M1 </a:t>
            </a:r>
            <a:r>
              <a:rPr lang="en-US" altLang="ja-JP" dirty="0" smtClean="0">
                <a:ea typeface="MS PGothic" pitchFamily="34" charset="-128"/>
              </a:rPr>
              <a:t>: </a:t>
            </a:r>
            <a:r>
              <a:rPr lang="en-US" altLang="ja-JP" dirty="0" smtClean="0">
                <a:ea typeface="MS PGothic" pitchFamily="34" charset="-128"/>
              </a:rPr>
              <a:t>1:30- 3:30 pm</a:t>
            </a:r>
            <a:endParaRPr lang="en-US" altLang="ja-JP" dirty="0" smtClean="0">
              <a:ea typeface="MS PGothic" pitchFamily="34" charset="-128"/>
            </a:endParaRPr>
          </a:p>
          <a:p>
            <a:pPr lvl="1">
              <a:buFont typeface="Arial" pitchFamily="34" charset="0"/>
              <a:buChar char="•"/>
            </a:pPr>
            <a:r>
              <a:rPr lang="en-US" altLang="ja-JP" sz="2800" dirty="0" smtClean="0">
                <a:ea typeface="MS PGothic" pitchFamily="34" charset="-128"/>
              </a:rPr>
              <a:t> Tuesday, November 04, 2014</a:t>
            </a:r>
          </a:p>
          <a:p>
            <a:pPr lvl="2">
              <a:buFont typeface="Arial" pitchFamily="34" charset="0"/>
              <a:buChar char="•"/>
            </a:pPr>
            <a:r>
              <a:rPr lang="en-US" altLang="ja-JP" dirty="0" smtClean="0">
                <a:ea typeface="MS PGothic" pitchFamily="34" charset="-128"/>
              </a:rPr>
              <a:t>PM1 : 1:30– 3:30 pm </a:t>
            </a:r>
            <a:endParaRPr lang="en-US" altLang="ja-JP" dirty="0" smtClean="0">
              <a:ea typeface="MS PGothic" pitchFamily="34" charset="-128"/>
            </a:endParaRPr>
          </a:p>
          <a:p>
            <a:pPr lvl="1">
              <a:buFont typeface="Arial" pitchFamily="34" charset="0"/>
              <a:buChar char="•"/>
            </a:pPr>
            <a:r>
              <a:rPr lang="en-US" altLang="ja-JP" sz="2800" dirty="0" smtClean="0">
                <a:ea typeface="MS PGothic" pitchFamily="34" charset="-128"/>
              </a:rPr>
              <a:t>Wednes</a:t>
            </a:r>
            <a:r>
              <a:rPr lang="en-US" altLang="ja-JP" sz="2800" dirty="0" smtClean="0">
                <a:ea typeface="MS PGothic" pitchFamily="34" charset="-128"/>
              </a:rPr>
              <a:t>day</a:t>
            </a:r>
            <a:r>
              <a:rPr lang="en-US" altLang="ja-JP" sz="2800" dirty="0" smtClean="0">
                <a:ea typeface="MS PGothic" pitchFamily="34" charset="-128"/>
              </a:rPr>
              <a:t>,  </a:t>
            </a:r>
            <a:r>
              <a:rPr lang="en-US" altLang="ja-JP" sz="2800" dirty="0" smtClean="0">
                <a:ea typeface="MS PGothic" pitchFamily="34" charset="-128"/>
              </a:rPr>
              <a:t>November 05</a:t>
            </a:r>
            <a:r>
              <a:rPr lang="en-US" altLang="ja-JP" sz="2800" dirty="0" smtClean="0">
                <a:ea typeface="MS PGothic" pitchFamily="34" charset="-128"/>
              </a:rPr>
              <a:t>, </a:t>
            </a:r>
            <a:r>
              <a:rPr lang="en-US" altLang="ja-JP" sz="2800" dirty="0" smtClean="0">
                <a:ea typeface="MS PGothic" pitchFamily="34" charset="-128"/>
              </a:rPr>
              <a:t>2014  </a:t>
            </a:r>
          </a:p>
          <a:p>
            <a:pPr lvl="2">
              <a:buFont typeface="Arial" pitchFamily="34" charset="0"/>
              <a:buChar char="•"/>
            </a:pPr>
            <a:r>
              <a:rPr lang="en-US" altLang="ja-JP" dirty="0" smtClean="0">
                <a:ea typeface="MS PGothic" pitchFamily="34" charset="-128"/>
              </a:rPr>
              <a:t>A</a:t>
            </a:r>
            <a:r>
              <a:rPr lang="en-US" altLang="ja-JP" dirty="0" smtClean="0">
                <a:ea typeface="MS PGothic" pitchFamily="34" charset="-128"/>
              </a:rPr>
              <a:t>M1</a:t>
            </a:r>
            <a:r>
              <a:rPr lang="en-US" altLang="ja-JP" dirty="0" smtClean="0">
                <a:ea typeface="MS PGothic" pitchFamily="34" charset="-128"/>
              </a:rPr>
              <a:t> </a:t>
            </a:r>
            <a:r>
              <a:rPr lang="en-US" altLang="ja-JP" dirty="0" smtClean="0">
                <a:ea typeface="MS PGothic" pitchFamily="34" charset="-128"/>
              </a:rPr>
              <a:t>: </a:t>
            </a:r>
            <a:r>
              <a:rPr lang="en-US" altLang="ja-JP" dirty="0" smtClean="0">
                <a:ea typeface="MS PGothic" pitchFamily="34" charset="-128"/>
              </a:rPr>
              <a:t>8</a:t>
            </a:r>
            <a:r>
              <a:rPr lang="en-US" altLang="ja-JP" dirty="0" smtClean="0">
                <a:ea typeface="MS PGothic" pitchFamily="34" charset="-128"/>
              </a:rPr>
              <a:t>:00</a:t>
            </a:r>
            <a:r>
              <a:rPr lang="en-US" altLang="ja-JP" dirty="0" smtClean="0">
                <a:ea typeface="MS PGothic" pitchFamily="34" charset="-128"/>
              </a:rPr>
              <a:t>– </a:t>
            </a:r>
            <a:r>
              <a:rPr lang="en-US" altLang="ja-JP" dirty="0" smtClean="0">
                <a:ea typeface="MS PGothic" pitchFamily="34" charset="-128"/>
              </a:rPr>
              <a:t>10:30 </a:t>
            </a:r>
            <a:r>
              <a:rPr lang="en-US" altLang="ja-JP" dirty="0" smtClean="0">
                <a:ea typeface="MS PGothic" pitchFamily="34" charset="-128"/>
              </a:rPr>
              <a:t>a</a:t>
            </a:r>
            <a:r>
              <a:rPr lang="en-US" altLang="ja-JP" dirty="0" smtClean="0">
                <a:ea typeface="MS PGothic" pitchFamily="34" charset="-128"/>
              </a:rPr>
              <a:t>m </a:t>
            </a:r>
          </a:p>
          <a:p>
            <a:pPr lvl="2">
              <a:buFont typeface="Arial" pitchFamily="34" charset="0"/>
              <a:buChar char="•"/>
            </a:pPr>
            <a:endParaRPr lang="en-US" altLang="ja-JP" dirty="0" smtClean="0">
              <a:ea typeface="MS PGothic" pitchFamily="34" charset="-128"/>
            </a:endParaRPr>
          </a:p>
          <a:p>
            <a:pPr lvl="2">
              <a:buFont typeface="Arial" pitchFamily="34" charset="0"/>
              <a:buChar char="•"/>
            </a:pPr>
            <a:endParaRPr lang="en-US" altLang="ja-JP" dirty="0" smtClean="0">
              <a:ea typeface="MS PGothic" pitchFamily="34" charset="-128"/>
            </a:endParaRPr>
          </a:p>
          <a:p>
            <a:pPr>
              <a:buFont typeface="Arial" pitchFamily="34" charset="0"/>
              <a:buChar char="•"/>
            </a:pPr>
            <a:r>
              <a:rPr lang="en-US" dirty="0" smtClean="0"/>
              <a:t> Default </a:t>
            </a:r>
            <a:r>
              <a:rPr lang="en-US" dirty="0" smtClean="0"/>
              <a:t>Meeting location: Presidio A</a:t>
            </a:r>
          </a:p>
          <a:p>
            <a:pPr>
              <a:buFont typeface="Arial" pitchFamily="34" charset="0"/>
              <a:buChar char="•"/>
            </a:pPr>
            <a:endParaRPr lang="en-US" altLang="ja-JP" dirty="0">
              <a:ea typeface="MS PGothic" pitchFamily="34" charset="-128"/>
            </a:endParaRPr>
          </a:p>
          <a:p>
            <a:pPr lvl="2">
              <a:buFont typeface="Arial" pitchFamily="34" charset="0"/>
              <a:buChar char="•"/>
            </a:pP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Location </a:t>
            </a: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4</a:t>
            </a:fld>
            <a:endParaRPr lang="en-US" altLang="ja-JP" dirty="0"/>
          </a:p>
        </p:txBody>
      </p:sp>
      <p:sp>
        <p:nvSpPr>
          <p:cNvPr id="5125" name="Content Placeholder 2"/>
          <p:cNvSpPr txBox="1">
            <a:spLocks/>
          </p:cNvSpPr>
          <p:nvPr/>
        </p:nvSpPr>
        <p:spPr bwMode="auto">
          <a:xfrm>
            <a:off x="287016" y="1268760"/>
            <a:ext cx="8856984" cy="4896544"/>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dirty="0" smtClean="0">
                <a:ea typeface="MS PGothic" pitchFamily="34" charset="-128"/>
              </a:rPr>
              <a:t>Mon</a:t>
            </a:r>
            <a:r>
              <a:rPr lang="en-US" altLang="ja-JP" dirty="0" smtClean="0">
                <a:ea typeface="MS PGothic" pitchFamily="34" charset="-128"/>
              </a:rPr>
              <a:t>day</a:t>
            </a:r>
            <a:r>
              <a:rPr lang="en-US" altLang="ja-JP" dirty="0" smtClean="0">
                <a:ea typeface="MS PGothic" pitchFamily="34" charset="-128"/>
              </a:rPr>
              <a:t>,  </a:t>
            </a:r>
            <a:r>
              <a:rPr lang="en-US" altLang="ja-JP" dirty="0" smtClean="0">
                <a:ea typeface="MS PGothic" pitchFamily="34" charset="-128"/>
              </a:rPr>
              <a:t>November</a:t>
            </a:r>
            <a:r>
              <a:rPr lang="en-US" altLang="ja-JP" dirty="0" smtClean="0">
                <a:ea typeface="MS PGothic" pitchFamily="34" charset="-128"/>
              </a:rPr>
              <a:t> 03, 2014: </a:t>
            </a:r>
            <a:r>
              <a:rPr lang="en-US" altLang="ja-JP" dirty="0" smtClean="0">
                <a:ea typeface="MS PGothic" pitchFamily="34" charset="-128"/>
              </a:rPr>
              <a:t>P</a:t>
            </a:r>
            <a:r>
              <a:rPr lang="en-US" altLang="ja-JP" dirty="0" smtClean="0">
                <a:ea typeface="MS PGothic" pitchFamily="34" charset="-128"/>
              </a:rPr>
              <a:t>M1 </a:t>
            </a:r>
            <a:r>
              <a:rPr lang="en-US" altLang="ja-JP" dirty="0" smtClean="0">
                <a:ea typeface="MS PGothic" pitchFamily="34" charset="-128"/>
              </a:rPr>
              <a:t>: </a:t>
            </a:r>
            <a:r>
              <a:rPr lang="en-US" altLang="ja-JP" dirty="0" smtClean="0">
                <a:ea typeface="MS PGothic" pitchFamily="34" charset="-128"/>
              </a:rPr>
              <a:t>1:30- 3:30 pm</a:t>
            </a:r>
            <a:endParaRPr lang="en-US" sz="2000" dirty="0" smtClean="0"/>
          </a:p>
          <a:p>
            <a:pPr lvl="1">
              <a:buFont typeface="Arial" pitchFamily="34" charset="0"/>
              <a:buChar char="•"/>
            </a:pPr>
            <a:r>
              <a:rPr lang="en-US" dirty="0" smtClean="0"/>
              <a:t>. </a:t>
            </a:r>
            <a:r>
              <a:rPr lang="en-US" dirty="0" smtClean="0"/>
              <a:t>Use cases of MIS framework to cooperate with SDN wireless access </a:t>
            </a:r>
            <a:r>
              <a:rPr lang="en-US" dirty="0" smtClean="0"/>
              <a:t>networks- </a:t>
            </a:r>
            <a:r>
              <a:rPr lang="en-US" dirty="0" smtClean="0"/>
              <a:t>Jin </a:t>
            </a:r>
            <a:r>
              <a:rPr lang="en-US" dirty="0" smtClean="0"/>
              <a:t>Seek  </a:t>
            </a:r>
            <a:r>
              <a:rPr lang="en-US" dirty="0" err="1" smtClean="0"/>
              <a:t>Choi</a:t>
            </a:r>
            <a:r>
              <a:rPr lang="en-US" dirty="0" smtClean="0"/>
              <a:t> </a:t>
            </a:r>
            <a:endParaRPr lang="en-US" dirty="0" smtClean="0"/>
          </a:p>
          <a:p>
            <a:pPr lvl="2">
              <a:buFont typeface="Arial" pitchFamily="34" charset="0"/>
              <a:buChar char="•"/>
            </a:pPr>
            <a:r>
              <a:rPr lang="en-US" dirty="0" smtClean="0"/>
              <a:t>21-14-0157-00</a:t>
            </a:r>
            <a:endParaRPr lang="en-US" dirty="0" smtClean="0"/>
          </a:p>
          <a:p>
            <a:pPr lvl="1">
              <a:buFont typeface="Arial" pitchFamily="34" charset="0"/>
              <a:buChar char="•"/>
            </a:pPr>
            <a:r>
              <a:rPr lang="en-US" dirty="0" smtClean="0"/>
              <a:t>Proposed Text of “Radio Resource Management Service” Section for IEEE 802.21.1 Draft Standard– Hyeong Ho Lee</a:t>
            </a:r>
            <a:endParaRPr lang="en-US" dirty="0" smtClean="0"/>
          </a:p>
          <a:p>
            <a:pPr lvl="2">
              <a:buFont typeface="Arial" pitchFamily="34" charset="0"/>
              <a:buChar char="•"/>
            </a:pPr>
            <a:r>
              <a:rPr lang="en-US" dirty="0" smtClean="0"/>
              <a:t>21-14-0158-00-SAUC</a:t>
            </a:r>
            <a:endParaRPr lang="en-US" dirty="0" smtClean="0"/>
          </a:p>
          <a:p>
            <a:pPr>
              <a:buFont typeface="Arial" pitchFamily="34" charset="0"/>
              <a:buChar char="•"/>
            </a:pPr>
            <a:endParaRPr lang="en-US" sz="2000" dirty="0" smtClean="0"/>
          </a:p>
          <a:p>
            <a:pPr>
              <a:buFont typeface="Arial" pitchFamily="34" charset="0"/>
              <a:buChar char="•"/>
            </a:pPr>
            <a:r>
              <a:rPr lang="en-US" sz="2000" dirty="0" smtClean="0"/>
              <a:t> </a:t>
            </a:r>
            <a:r>
              <a:rPr lang="en-US" altLang="ja-JP" sz="2800" dirty="0" smtClean="0">
                <a:ea typeface="MS PGothic" pitchFamily="34" charset="-128"/>
              </a:rPr>
              <a:t>Tuesday, November 04, 2014</a:t>
            </a:r>
            <a:endParaRPr lang="en-US" altLang="ja-JP" dirty="0" smtClean="0">
              <a:ea typeface="MS PGothic" pitchFamily="34" charset="-128"/>
            </a:endParaRPr>
          </a:p>
          <a:p>
            <a:pPr lvl="1">
              <a:buFont typeface="Arial" pitchFamily="34" charset="0"/>
              <a:buChar char="•"/>
            </a:pPr>
            <a:r>
              <a:rPr lang="en-US" dirty="0" smtClean="0"/>
              <a:t>Proposed Text of “D2D Communications Service” Section for IEEE 802.21.1 Draft Standard- Hyeong Ho Lee</a:t>
            </a:r>
            <a:endParaRPr lang="en-US" sz="2800" dirty="0" smtClean="0"/>
          </a:p>
          <a:p>
            <a:pPr lvl="2">
              <a:buFont typeface="Arial" pitchFamily="34" charset="0"/>
              <a:buChar char="•"/>
            </a:pPr>
            <a:r>
              <a:rPr lang="en-US" sz="2000" dirty="0" smtClean="0"/>
              <a:t>21-14-0159-00-SAUC</a:t>
            </a:r>
          </a:p>
          <a:p>
            <a:pPr>
              <a:buFont typeface="Arial" pitchFamily="34" charset="0"/>
              <a:buChar char="•"/>
            </a:pPr>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p:txBody>
          <a:bodyPr/>
          <a:lstStyle/>
          <a:p>
            <a:r>
              <a:rPr lang="en-US" altLang="ja-JP" dirty="0" smtClean="0">
                <a:ea typeface="MS PGothic" pitchFamily="34" charset="-128"/>
              </a:rPr>
              <a:t>Meeting Time and </a:t>
            </a:r>
            <a:r>
              <a:rPr lang="en-US" altLang="ja-JP" dirty="0" smtClean="0">
                <a:ea typeface="MS PGothic" pitchFamily="34" charset="-128"/>
              </a:rPr>
              <a:t>Location Contd.. </a:t>
            </a:r>
            <a:endParaRPr lang="en-US" altLang="ja-JP" dirty="0" smtClean="0">
              <a:ea typeface="MS PGothic" pitchFamily="34" charset="-128"/>
            </a:endParaRPr>
          </a:p>
        </p:txBody>
      </p:sp>
      <p:sp>
        <p:nvSpPr>
          <p:cNvPr id="5124" name="Slide Number Placeholder 4"/>
          <p:cNvSpPr>
            <a:spLocks noGrp="1"/>
          </p:cNvSpPr>
          <p:nvPr>
            <p:ph type="sldNum" sz="quarter" idx="11"/>
          </p:nvPr>
        </p:nvSpPr>
        <p:spPr>
          <a:noFill/>
        </p:spPr>
        <p:txBody>
          <a:bodyPr/>
          <a:lstStyle/>
          <a:p>
            <a:fld id="{D3018DCB-6270-4AB1-9792-5DD447150E0C}" type="slidenum">
              <a:rPr lang="en-US" altLang="ja-JP"/>
              <a:pPr/>
              <a:t>5</a:t>
            </a:fld>
            <a:endParaRPr lang="en-US" altLang="ja-JP" dirty="0"/>
          </a:p>
        </p:txBody>
      </p:sp>
      <p:sp>
        <p:nvSpPr>
          <p:cNvPr id="5125" name="Content Placeholder 2"/>
          <p:cNvSpPr txBox="1">
            <a:spLocks/>
          </p:cNvSpPr>
          <p:nvPr/>
        </p:nvSpPr>
        <p:spPr bwMode="auto">
          <a:xfrm>
            <a:off x="179512" y="908720"/>
            <a:ext cx="8856984" cy="4680520"/>
          </a:xfrm>
          <a:prstGeom prst="rect">
            <a:avLst/>
          </a:prstGeom>
          <a:noFill/>
          <a:ln w="12700">
            <a:noFill/>
            <a:miter lim="800000"/>
            <a:headEnd/>
            <a:tailEnd/>
          </a:ln>
        </p:spPr>
        <p:txBody>
          <a:bodyPr lIns="90488" tIns="44450" rIns="90488" bIns="44450"/>
          <a:lstStyle/>
          <a:p>
            <a:pPr>
              <a:buFont typeface="Arial" pitchFamily="34" charset="0"/>
              <a:buChar char="•"/>
            </a:pPr>
            <a:r>
              <a:rPr lang="en-US" altLang="ja-JP" sz="2800" smtClean="0">
                <a:ea typeface="MS PGothic" pitchFamily="34" charset="-128"/>
              </a:rPr>
              <a:t>Wednesday</a:t>
            </a:r>
            <a:r>
              <a:rPr lang="en-US" altLang="ja-JP" sz="2800" dirty="0" smtClean="0">
                <a:ea typeface="MS PGothic" pitchFamily="34" charset="-128"/>
              </a:rPr>
              <a:t>,  November 05, </a:t>
            </a:r>
            <a:r>
              <a:rPr lang="en-US" altLang="ja-JP" sz="2800" dirty="0" smtClean="0">
                <a:ea typeface="MS PGothic" pitchFamily="34" charset="-128"/>
              </a:rPr>
              <a:t>2014: </a:t>
            </a:r>
            <a:r>
              <a:rPr lang="en-US" altLang="ja-JP" dirty="0" smtClean="0">
                <a:ea typeface="MS PGothic" pitchFamily="34" charset="-128"/>
              </a:rPr>
              <a:t>AM1 </a:t>
            </a:r>
            <a:r>
              <a:rPr lang="en-US" altLang="ja-JP" dirty="0" smtClean="0">
                <a:ea typeface="MS PGothic" pitchFamily="34" charset="-128"/>
              </a:rPr>
              <a:t>: 8:00– 10:30 am </a:t>
            </a:r>
            <a:endParaRPr lang="en-US" altLang="ja-JP" dirty="0" smtClean="0">
              <a:ea typeface="MS PGothic" pitchFamily="34" charset="-128"/>
            </a:endParaRPr>
          </a:p>
          <a:p>
            <a:pPr>
              <a:buFont typeface="Arial" pitchFamily="34" charset="0"/>
              <a:buChar char="•"/>
            </a:pPr>
            <a:endParaRPr lang="en-US" sz="2000" dirty="0" smtClean="0">
              <a:ea typeface="MS PGothic" pitchFamily="34" charset="-128"/>
            </a:endParaRPr>
          </a:p>
          <a:p>
            <a:pPr>
              <a:buFont typeface="Arial" pitchFamily="34" charset="0"/>
              <a:buChar char="•"/>
            </a:pPr>
            <a:r>
              <a:rPr lang="en-US" sz="2000" dirty="0" smtClean="0"/>
              <a:t> </a:t>
            </a:r>
            <a:r>
              <a:rPr lang="en-US" dirty="0" smtClean="0"/>
              <a:t>Proposed text to initiate network assisted D2D communication for IEEE 802.21.1 Draft standard </a:t>
            </a:r>
            <a:r>
              <a:rPr lang="en-US" dirty="0" smtClean="0"/>
              <a:t>– </a:t>
            </a:r>
            <a:r>
              <a:rPr lang="en-US" dirty="0" err="1" smtClean="0"/>
              <a:t>Hyunho</a:t>
            </a:r>
            <a:r>
              <a:rPr lang="en-US" dirty="0" smtClean="0"/>
              <a:t> Park </a:t>
            </a:r>
            <a:endParaRPr lang="en-US" dirty="0" smtClean="0"/>
          </a:p>
          <a:p>
            <a:pPr lvl="2">
              <a:buFont typeface="Arial" pitchFamily="34" charset="0"/>
              <a:buChar char="•"/>
            </a:pPr>
            <a:r>
              <a:rPr lang="en-US" dirty="0" smtClean="0"/>
              <a:t>21-14-0164-00</a:t>
            </a:r>
          </a:p>
          <a:p>
            <a:pPr lvl="2"/>
            <a:endParaRPr lang="en-US" dirty="0" smtClean="0"/>
          </a:p>
          <a:p>
            <a:pPr>
              <a:buFont typeface="Arial" pitchFamily="34" charset="0"/>
              <a:buChar char="•"/>
            </a:pPr>
            <a:r>
              <a:rPr lang="en-US" dirty="0" smtClean="0"/>
              <a:t>Media Independent Service Use Case for Open Screen Service </a:t>
            </a:r>
            <a:r>
              <a:rPr lang="en-US" dirty="0" smtClean="0"/>
              <a:t>Platform – </a:t>
            </a:r>
            <a:r>
              <a:rPr lang="en-US" dirty="0" err="1" smtClean="0"/>
              <a:t>Hyunho</a:t>
            </a:r>
            <a:r>
              <a:rPr lang="en-US" dirty="0" smtClean="0"/>
              <a:t> Park</a:t>
            </a:r>
            <a:endParaRPr lang="en-US" dirty="0" smtClean="0"/>
          </a:p>
          <a:p>
            <a:pPr lvl="2">
              <a:buFont typeface="Arial" pitchFamily="34" charset="0"/>
              <a:buChar char="•"/>
            </a:pPr>
            <a:r>
              <a:rPr lang="en-US" dirty="0" smtClean="0"/>
              <a:t>21-14-0163-00-SAUC</a:t>
            </a:r>
            <a:endParaRPr lang="en-US" sz="2800" dirty="0" smtClean="0"/>
          </a:p>
          <a:p>
            <a:pPr lvl="1">
              <a:buFont typeface="Arial" pitchFamily="34" charset="0"/>
              <a:buChar char="•"/>
            </a:pPr>
            <a:endParaRPr lang="en-US" sz="2000" dirty="0" smtClean="0"/>
          </a:p>
          <a:p>
            <a:pPr lvl="2"/>
            <a:endParaRPr lang="en-US" dirty="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17303</TotalTime>
  <Words>433</Words>
  <Application>Microsoft Office PowerPoint</Application>
  <PresentationFormat>On-screen Show (4:3)</PresentationFormat>
  <Paragraphs>51</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blank presentation</vt:lpstr>
      <vt:lpstr>Slide 1</vt:lpstr>
      <vt:lpstr>Slide 2</vt:lpstr>
      <vt:lpstr>Meeting Time and Location </vt:lpstr>
      <vt:lpstr>Meeting Time and Location </vt:lpstr>
      <vt:lpstr>Meeting Time and Location Contd..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subir</dc:creator>
  <cp:lastModifiedBy>subir Das</cp:lastModifiedBy>
  <cp:revision>1255</cp:revision>
  <dcterms:created xsi:type="dcterms:W3CDTF">1601-01-01T00:00:00Z</dcterms:created>
  <dcterms:modified xsi:type="dcterms:W3CDTF">2014-11-03T18:35:21Z</dcterms:modified>
</cp:coreProperties>
</file>