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3"/>
  </p:notesMasterIdLst>
  <p:sldIdLst>
    <p:sldId id="331" r:id="rId3"/>
    <p:sldId id="332" r:id="rId4"/>
    <p:sldId id="430" r:id="rId5"/>
    <p:sldId id="431" r:id="rId6"/>
    <p:sldId id="436" r:id="rId7"/>
    <p:sldId id="437" r:id="rId8"/>
    <p:sldId id="432" r:id="rId9"/>
    <p:sldId id="433" r:id="rId10"/>
    <p:sldId id="434" r:id="rId11"/>
    <p:sldId id="435"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1"/>
            <p14:sldId id="436"/>
            <p14:sldId id="437"/>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75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pPr/>
              <a:t>9/18/2014</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9</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pPr/>
              <a:t>9/18/2014</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21-14-0147-00-REVP      Session #64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21-14-0147-00-REVP      Session #64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21-14-0147-00-REVP      Session #64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21-14-0147-00-REVP      Session #64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21-14-0147-00-REVP      Session #64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21-14-0147-00-REVP      Session #64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21-14-0147-00-REVP      Session #64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21-14-0147-00-REVP      Session #64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21-14-0147-00-REVP      Session #64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21-14-0147-00-REVP-802-21m-session-64-closing-report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#64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September 18,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 TG, Athens Wireless Interim</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a:t>
            </a:r>
            <a:r>
              <a:rPr lang="en-US" altLang="ja-JP" smtClean="0">
                <a:latin typeface="Times New Roman" pitchFamily="18" charset="0"/>
                <a:cs typeface="Times New Roman" pitchFamily="18" charset="0"/>
              </a:rPr>
              <a:t>the September </a:t>
            </a:r>
            <a:r>
              <a:rPr lang="en-US" altLang="ja-JP" dirty="0" smtClean="0">
                <a:latin typeface="Times New Roman" pitchFamily="18" charset="0"/>
                <a:cs typeface="Times New Roman" pitchFamily="18" charset="0"/>
              </a:rPr>
              <a:t>2014 meeting of the IEEE 802.21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4322553"/>
          </a:xfrm>
        </p:spPr>
        <p:txBody>
          <a:bodyPr/>
          <a:lstStyle/>
          <a:p>
            <a:r>
              <a:rPr lang="en-US" dirty="0" smtClean="0"/>
              <a:t>Continue with editorial improvements after clean version</a:t>
            </a:r>
          </a:p>
          <a:p>
            <a:r>
              <a:rPr lang="en-US" dirty="0" smtClean="0"/>
              <a:t>Redraw figures as necessary, coalesce table fragments</a:t>
            </a:r>
          </a:p>
          <a:p>
            <a:r>
              <a:rPr lang="en-US" dirty="0" smtClean="0"/>
              <a:t>Resolve figure and table cross references properly</a:t>
            </a:r>
          </a:p>
          <a:p>
            <a:r>
              <a:rPr lang="en-US" dirty="0" smtClean="0"/>
              <a:t>Build bibliographic database</a:t>
            </a:r>
          </a:p>
          <a:p>
            <a:r>
              <a:rPr lang="en-US" dirty="0" smtClean="0"/>
              <a:t>Look for unused terms</a:t>
            </a:r>
          </a:p>
          <a:p>
            <a:r>
              <a:rPr lang="en-US" dirty="0" smtClean="0"/>
              <a:t>Proofread document</a:t>
            </a:r>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Report</a:t>
            </a:r>
            <a:br>
              <a:rPr lang="en-US" altLang="ko-KR" sz="4000" dirty="0" smtClean="0">
                <a:ea typeface="Gulim" pitchFamily="34" charset="-127"/>
              </a:rPr>
            </a:br>
            <a:r>
              <a:rPr lang="en-US" altLang="ko-KR" sz="4000" dirty="0" smtClean="0">
                <a:ea typeface="Gulim" pitchFamily="34" charset="-127"/>
              </a:rPr>
              <a:t/>
            </a:r>
            <a:br>
              <a:rPr lang="en-US" altLang="ko-KR" sz="4000" dirty="0" smtClean="0">
                <a:ea typeface="Gulim" pitchFamily="34" charset="-127"/>
              </a:rPr>
            </a:br>
            <a:r>
              <a:rPr lang="en-US" sz="3200" b="0" dirty="0"/>
              <a:t>DCN </a:t>
            </a:r>
            <a:r>
              <a:rPr lang="en-US" sz="3200" b="0" dirty="0" smtClean="0"/>
              <a:t>21-14-0147-00-REVP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smtClean="0"/>
              <a:t>21-14-0147-00-REVP      Session #64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group, 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issues spreadsheet, continuing with newer issues</a:t>
            </a:r>
          </a:p>
          <a:p>
            <a:r>
              <a:rPr lang="en-US" altLang="ko-KR" dirty="0" smtClean="0"/>
              <a:t>Created documents for 802.21m and 802.21.1 handover use case, using document source for 802.21-2008 specification</a:t>
            </a:r>
          </a:p>
          <a:p>
            <a:r>
              <a:rPr lang="en-US" altLang="ko-KR" dirty="0" smtClean="0"/>
              <a:t>Decided important terminology changes</a:t>
            </a:r>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 (cont.)</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base 802.21m </a:t>
            </a:r>
            <a:r>
              <a:rPr lang="en-US" altLang="ko-KR" dirty="0"/>
              <a:t>document </a:t>
            </a:r>
            <a:r>
              <a:rPr lang="en-US" altLang="ko-KR" dirty="0" smtClean="0"/>
              <a:t>specification with text from 802.21a and 802.21b</a:t>
            </a:r>
          </a:p>
          <a:p>
            <a:r>
              <a:rPr lang="en-US" altLang="ko-KR" dirty="0" smtClean="0"/>
              <a:t>Updated “exclude” document for 802.21.1 handover services specification</a:t>
            </a:r>
          </a:p>
          <a:p>
            <a:r>
              <a:rPr lang="en-US" altLang="ko-KR" dirty="0" smtClean="0"/>
              <a:t>Determined that automatic conversion of </a:t>
            </a:r>
            <a:r>
              <a:rPr lang="en-US" altLang="ko-KR" dirty="0" err="1" smtClean="0"/>
              <a:t>framemaker</a:t>
            </a:r>
            <a:r>
              <a:rPr lang="en-US" altLang="ko-KR" dirty="0" smtClean="0"/>
              <a:t> (.</a:t>
            </a:r>
            <a:r>
              <a:rPr lang="en-US" altLang="ko-KR" dirty="0" err="1" smtClean="0"/>
              <a:t>tif</a:t>
            </a:r>
            <a:r>
              <a:rPr lang="en-US" altLang="ko-KR" dirty="0" smtClean="0"/>
              <a:t>) document figures to Microsoft Word or Visio is infeasible</a:t>
            </a:r>
          </a:p>
          <a:p>
            <a:r>
              <a:rPr lang="en-US" altLang="ko-KR" dirty="0" smtClean="0"/>
              <a:t>Created new spreadsheet for editing Terminology and Acronym lists.</a:t>
            </a:r>
          </a:p>
          <a:p>
            <a:r>
              <a:rPr lang="en-US" altLang="ko-KR" dirty="0" smtClean="0"/>
              <a:t>Updated base 802.21m document with numerous improvements and repairs to tables and lists.</a:t>
            </a:r>
          </a:p>
          <a:p>
            <a:r>
              <a:rPr lang="en-US" altLang="ko-KR" dirty="0"/>
              <a:t>Created new spreadsheet for editing </a:t>
            </a:r>
            <a:r>
              <a:rPr lang="en-US" altLang="ko-KR" dirty="0" smtClean="0"/>
              <a:t>figures.</a:t>
            </a:r>
            <a:endParaRPr lang="en-US" altLang="ko-KR" dirty="0"/>
          </a:p>
          <a:p>
            <a:endParaRPr lang="en-US" altLang="ko-KR" dirty="0" smtClean="0"/>
          </a:p>
          <a:p>
            <a:pPr marL="0" indent="0">
              <a:buNone/>
            </a:pPr>
            <a:endParaRPr lang="en-US" altLang="ko-KR" dirty="0" smtClean="0"/>
          </a:p>
          <a:p>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since San Diego Plenary</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Chair to step down after September Interim meeting</a:t>
            </a:r>
          </a:p>
          <a:p>
            <a:r>
              <a:rPr lang="en-US" altLang="ko-KR" dirty="0" smtClean="0"/>
              <a:t>Fixed many cross references to be live</a:t>
            </a:r>
          </a:p>
          <a:p>
            <a:r>
              <a:rPr lang="en-US" altLang="ko-KR" dirty="0" smtClean="0"/>
              <a:t>Received redrawn figures from Antonio</a:t>
            </a:r>
          </a:p>
          <a:p>
            <a:r>
              <a:rPr lang="en-US" altLang="ko-KR" dirty="0" smtClean="0"/>
              <a:t>Created SVN account for uploading files to facilitate proper editorial control</a:t>
            </a:r>
          </a:p>
          <a:p>
            <a:r>
              <a:rPr lang="en-US" altLang="ko-KR" dirty="0" smtClean="0"/>
              <a:t>Resolved most of the remaining issues on the issues spreadsheet</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a:bodyPr>
          <a:lstStyle/>
          <a:p>
            <a:r>
              <a:rPr lang="en-US" altLang="zh-CN" dirty="0" smtClean="0"/>
              <a:t>Two sessions: </a:t>
            </a:r>
            <a:r>
              <a:rPr lang="en-US" altLang="zh-CN" b="1" dirty="0" smtClean="0"/>
              <a:t>Wednesday PM1 and Thursday PM2</a:t>
            </a:r>
          </a:p>
          <a:p>
            <a:r>
              <a:rPr lang="en-US" dirty="0" smtClean="0"/>
              <a:t>Review 802.21m </a:t>
            </a:r>
            <a:r>
              <a:rPr lang="en-US" dirty="0"/>
              <a:t>charter and </a:t>
            </a:r>
            <a:r>
              <a:rPr lang="en-US" dirty="0" smtClean="0"/>
              <a:t>mission, </a:t>
            </a:r>
            <a:r>
              <a:rPr lang="en-US" dirty="0"/>
              <a:t>previous decisions, work plans</a:t>
            </a:r>
          </a:p>
          <a:p>
            <a:r>
              <a:rPr lang="en-US" dirty="0" smtClean="0"/>
              <a:t>Review action items</a:t>
            </a:r>
            <a:endParaRPr lang="en-US" dirty="0"/>
          </a:p>
          <a:p>
            <a:r>
              <a:rPr lang="en-US" dirty="0" smtClean="0"/>
              <a:t>Review base document modifications for acceptance / rejection</a:t>
            </a:r>
          </a:p>
          <a:p>
            <a:r>
              <a:rPr lang="en-US" dirty="0" smtClean="0"/>
              <a:t>Chair resigns 802.21m position</a:t>
            </a:r>
          </a:p>
          <a:p>
            <a:r>
              <a:rPr lang="en-US" dirty="0" smtClean="0"/>
              <a:t>Discuss handover 802.21m chair position</a:t>
            </a:r>
          </a:p>
          <a:p>
            <a:r>
              <a:rPr lang="en-US" dirty="0" smtClean="0"/>
              <a:t>Describe function and revisions for figure modification spreadsheet, etc.</a:t>
            </a:r>
            <a:endParaRPr lang="en-US" dirty="0"/>
          </a:p>
          <a:p>
            <a:r>
              <a:rPr lang="en-US" altLang="zh-CN" dirty="0" smtClean="0"/>
              <a:t>Minutes</a:t>
            </a:r>
            <a:r>
              <a:rPr lang="en-US" dirty="0" smtClean="0"/>
              <a:t>: DCN 21-14-0146-00-REVP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Overview for September 2014</a:t>
            </a:r>
            <a:endParaRPr lang="en-US" dirty="0"/>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 from this meeting</a:t>
            </a:r>
            <a:endParaRPr lang="en-US" dirty="0"/>
          </a:p>
        </p:txBody>
      </p:sp>
      <p:sp>
        <p:nvSpPr>
          <p:cNvPr id="2" name="Content Placeholder 1"/>
          <p:cNvSpPr>
            <a:spLocks noGrp="1"/>
          </p:cNvSpPr>
          <p:nvPr>
            <p:ph idx="1"/>
          </p:nvPr>
        </p:nvSpPr>
        <p:spPr>
          <a:xfrm>
            <a:off x="313572" y="1171791"/>
            <a:ext cx="8540141" cy="5184648"/>
          </a:xfrm>
        </p:spPr>
        <p:txBody>
          <a:bodyPr>
            <a:normAutofit fontScale="92500" lnSpcReduction="10000"/>
          </a:bodyPr>
          <a:lstStyle/>
          <a:p>
            <a:r>
              <a:rPr lang="en-US" altLang="ko-KR" dirty="0" smtClean="0"/>
              <a:t>WG chair / editor to prepare clean document for 802.21m base document, using revisions as modified and approved </a:t>
            </a:r>
          </a:p>
          <a:p>
            <a:r>
              <a:rPr lang="en-US" altLang="ko-KR" dirty="0" smtClean="0"/>
              <a:t>Upload files to SVN repository</a:t>
            </a:r>
          </a:p>
          <a:p>
            <a:pPr lvl="1"/>
            <a:r>
              <a:rPr lang="en-US" altLang="ko-KR" dirty="0" smtClean="0"/>
              <a:t>Original </a:t>
            </a:r>
            <a:r>
              <a:rPr lang="en-US" altLang="ko-KR" dirty="0"/>
              <a:t>IEEE figure zip file</a:t>
            </a:r>
          </a:p>
          <a:p>
            <a:pPr lvl="1"/>
            <a:r>
              <a:rPr lang="en-US" altLang="ko-KR" dirty="0" smtClean="0"/>
              <a:t>Updated </a:t>
            </a:r>
            <a:r>
              <a:rPr lang="en-US" altLang="ko-KR" dirty="0"/>
              <a:t>figures</a:t>
            </a:r>
          </a:p>
          <a:p>
            <a:pPr lvl="1"/>
            <a:r>
              <a:rPr lang="en-US" altLang="ko-KR" dirty="0" smtClean="0"/>
              <a:t>Base </a:t>
            </a:r>
            <a:r>
              <a:rPr lang="en-US" altLang="ko-KR" dirty="0"/>
              <a:t>protocol spec</a:t>
            </a:r>
          </a:p>
          <a:p>
            <a:pPr lvl="1"/>
            <a:r>
              <a:rPr lang="en-US" altLang="ko-KR" dirty="0" smtClean="0"/>
              <a:t>Handover </a:t>
            </a:r>
            <a:r>
              <a:rPr lang="en-US" altLang="ko-KR" dirty="0"/>
              <a:t>use case document</a:t>
            </a:r>
          </a:p>
          <a:p>
            <a:pPr lvl="1"/>
            <a:r>
              <a:rPr lang="en-US" altLang="ko-KR" dirty="0" smtClean="0"/>
              <a:t>Issues </a:t>
            </a:r>
            <a:r>
              <a:rPr lang="en-US" altLang="ko-KR" dirty="0"/>
              <a:t>spreadsheet</a:t>
            </a:r>
          </a:p>
          <a:p>
            <a:pPr lvl="1"/>
            <a:r>
              <a:rPr lang="en-US" altLang="ko-KR" dirty="0" smtClean="0"/>
              <a:t>Graphics </a:t>
            </a:r>
            <a:r>
              <a:rPr lang="en-US" altLang="ko-KR" dirty="0" smtClean="0"/>
              <a:t>spreadsheet</a:t>
            </a:r>
          </a:p>
          <a:p>
            <a:pPr lvl="1"/>
            <a:r>
              <a:rPr lang="en-US" altLang="ko-KR" dirty="0" smtClean="0"/>
              <a:t>Auxiliary sorting files </a:t>
            </a:r>
            <a:r>
              <a:rPr lang="en-US" altLang="ko-KR" smtClean="0"/>
              <a:t>for terminology, etc.</a:t>
            </a:r>
            <a:endParaRPr lang="en-US" altLang="ko-KR" dirty="0" smtClean="0"/>
          </a:p>
          <a:p>
            <a:r>
              <a:rPr lang="en-US" dirty="0" smtClean="0"/>
              <a:t>Update spreadsheet for figures and equations</a:t>
            </a:r>
          </a:p>
          <a:p>
            <a:pPr lvl="1"/>
            <a:r>
              <a:rPr lang="en-US" dirty="0" smtClean="0"/>
              <a:t> maintain status for each figure and modifications needed</a:t>
            </a:r>
          </a:p>
          <a:p>
            <a:pPr lvl="1"/>
            <a:r>
              <a:rPr lang="en-US" dirty="0" smtClean="0"/>
              <a:t>Add field for figures made by Visio</a:t>
            </a:r>
          </a:p>
          <a:p>
            <a:r>
              <a:rPr lang="en-US" altLang="ko-KR" dirty="0" smtClean="0"/>
              <a:t>(deferred) WG chair to email David Cypher to clarify his comment</a:t>
            </a:r>
          </a:p>
          <a:p>
            <a:r>
              <a:rPr lang="en-US" dirty="0" smtClean="0"/>
              <a:t>(</a:t>
            </a:r>
            <a:r>
              <a:rPr lang="en-US" dirty="0"/>
              <a:t>deferred) Chair </a:t>
            </a:r>
            <a:r>
              <a:rPr lang="en-US" dirty="0" smtClean="0"/>
              <a:t>to </a:t>
            </a:r>
            <a:r>
              <a:rPr lang="en-US" dirty="0"/>
              <a:t>send a reminder to Yoshi for PICS update</a:t>
            </a:r>
            <a:endParaRPr lang="en-US" altLang="zh-CN" dirty="0" smtClean="0"/>
          </a:p>
          <a:p>
            <a:r>
              <a:rPr lang="en-US" dirty="0"/>
              <a:t>(deferred) </a:t>
            </a:r>
            <a:r>
              <a:rPr lang="en-US" dirty="0" smtClean="0"/>
              <a:t>802.21.1 </a:t>
            </a:r>
            <a:r>
              <a:rPr lang="en-US" dirty="0"/>
              <a:t>to carry out gap analysis on 802.21m features</a:t>
            </a:r>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21-14-0147-00-REVP      Session #64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None scheduled</a:t>
            </a:r>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21-14-0147-00-REVP      Session #64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29970</TotalTime>
  <Words>778</Words>
  <Application>Microsoft Office PowerPoint</Application>
  <PresentationFormat>On-screen Show (4:3)</PresentationFormat>
  <Paragraphs>102</Paragraphs>
  <Slides>10</Slides>
  <Notes>4</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PowerPoint Presentation</vt:lpstr>
      <vt:lpstr>PowerPoint Presentation</vt:lpstr>
      <vt:lpstr>IEEE 802.21m: 802.21-2008 Revision Project Task Group Closing Report  DCN 21-14-0147-00-REVP</vt:lpstr>
      <vt:lpstr>Progress in previous meetings</vt:lpstr>
      <vt:lpstr>Progress in previous meetings (cont.)</vt:lpstr>
      <vt:lpstr>Progress since San Diego Plenary</vt:lpstr>
      <vt:lpstr>Agenda Overview for September 2014</vt:lpstr>
      <vt:lpstr>Action Items from this meeting</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1658</cp:revision>
  <cp:lastPrinted>2012-06-25T07:51:33Z</cp:lastPrinted>
  <dcterms:created xsi:type="dcterms:W3CDTF">1601-01-01T00:00:00Z</dcterms:created>
  <dcterms:modified xsi:type="dcterms:W3CDTF">2014-09-18T12:51:18Z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