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6"/>
  </p:notesMasterIdLst>
  <p:handoutMasterIdLst>
    <p:handoutMasterId r:id="rId7"/>
  </p:handoutMasterIdLst>
  <p:sldIdLst>
    <p:sldId id="333" r:id="rId2"/>
    <p:sldId id="332" r:id="rId3"/>
    <p:sldId id="344" r:id="rId4"/>
    <p:sldId id="343" r:id="rId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FF"/>
    <a:srgbClr val="CCECFF"/>
    <a:srgbClr val="99CCFF"/>
    <a:srgbClr val="66FF99"/>
    <a:srgbClr val="FF9933"/>
    <a:srgbClr val="FF0000"/>
    <a:srgbClr val="CC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70" autoAdjust="0"/>
    <p:restoredTop sz="94638" autoAdjust="0"/>
  </p:normalViewPr>
  <p:slideViewPr>
    <p:cSldViewPr>
      <p:cViewPr varScale="1">
        <p:scale>
          <a:sx n="69" d="100"/>
          <a:sy n="69" d="100"/>
        </p:scale>
        <p:origin x="-138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330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smtClean="0">
                <a:latin typeface="Times" charset="0"/>
                <a:ea typeface="MS PGothic" pitchFamily="34" charset="-128"/>
                <a:cs typeface="Times New Roman" pitchFamily="18" charset="0"/>
              </a:rPr>
              <a:t>DCN: 21-14-0143-SAUC</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Closing </a:t>
            </a:r>
            <a:r>
              <a:rPr lang="en-US" altLang="ja-JP" b="1" dirty="0">
                <a:latin typeface="Times" charset="0"/>
                <a:ea typeface="MS PGothic" pitchFamily="34" charset="-128"/>
                <a:cs typeface="Times New Roman" pitchFamily="18" charset="0"/>
              </a:rPr>
              <a:t>Note</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Sept 18</a:t>
            </a:r>
            <a:r>
              <a:rPr lang="en-US" altLang="ja-JP" dirty="0" smtClean="0">
                <a:latin typeface="Times" charset="0"/>
                <a:ea typeface="MS PGothic" pitchFamily="34" charset="-128"/>
                <a:cs typeface="Times New Roman" pitchFamily="18" charset="0"/>
              </a:rPr>
              <a:t>, </a:t>
            </a:r>
            <a:r>
              <a:rPr lang="en-US" altLang="ja-JP" dirty="0" smtClean="0">
                <a:latin typeface="Times" charset="0"/>
                <a:ea typeface="MS PGothic" pitchFamily="34" charset="-128"/>
                <a:cs typeface="Times New Roman" pitchFamily="18" charset="0"/>
              </a:rPr>
              <a:t>2014</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Presented at IEEE 802.21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64 </a:t>
            </a:r>
            <a:r>
              <a:rPr lang="en-US" altLang="ja-JP" dirty="0" smtClean="0">
                <a:latin typeface="Times" charset="0"/>
                <a:ea typeface="MS PGothic" pitchFamily="34" charset="-128"/>
                <a:cs typeface="Times New Roman" pitchFamily="18" charset="0"/>
              </a:rPr>
              <a:t>in </a:t>
            </a:r>
            <a:r>
              <a:rPr lang="en-US" altLang="ja-JP" dirty="0" smtClean="0">
                <a:latin typeface="Times" charset="0"/>
                <a:ea typeface="MS PGothic" pitchFamily="34" charset="-128"/>
                <a:cs typeface="Times New Roman" pitchFamily="18" charset="0"/>
              </a:rPr>
              <a:t>Athens</a:t>
            </a:r>
            <a:r>
              <a:rPr lang="en-US" altLang="ja-JP" dirty="0" smtClean="0">
                <a:latin typeface="Times" charset="0"/>
                <a:ea typeface="MS PGothic" pitchFamily="34" charset="-128"/>
                <a:cs typeface="Times New Roman" pitchFamily="18" charset="0"/>
              </a:rPr>
              <a:t>, </a:t>
            </a:r>
            <a:r>
              <a:rPr lang="en-US" altLang="ja-JP" dirty="0" smtClean="0">
                <a:latin typeface="Times" charset="0"/>
                <a:ea typeface="MS PGothic" pitchFamily="34" charset="-128"/>
                <a:cs typeface="Times New Roman" pitchFamily="18" charset="0"/>
              </a:rPr>
              <a:t>CA,  USA  </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a:t>
            </a:r>
            <a:r>
              <a:rPr lang="en-US" altLang="ja-JP" dirty="0">
                <a:latin typeface="Times" charset="0"/>
                <a:ea typeface="MS PGothic" pitchFamily="34" charset="-128"/>
                <a:cs typeface="Times New Roman" pitchFamily="18" charset="0"/>
              </a:rPr>
              <a:t>Closing Report for </a:t>
            </a:r>
            <a:r>
              <a:rPr lang="en-US" altLang="ja-JP" dirty="0" smtClean="0">
                <a:latin typeface="Times" charset="0"/>
                <a:ea typeface="MS PGothic" pitchFamily="34" charset="-128"/>
                <a:cs typeface="Times New Roman" pitchFamily="18" charset="0"/>
              </a:rPr>
              <a:t>Session #</a:t>
            </a:r>
            <a:r>
              <a:rPr lang="en-US" altLang="ja-JP" dirty="0" smtClean="0">
                <a:latin typeface="Times" charset="0"/>
                <a:ea typeface="MS PGothic" pitchFamily="34" charset="-128"/>
                <a:cs typeface="Times New Roman" pitchFamily="18" charset="0"/>
              </a:rPr>
              <a:t>64</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ea typeface="MS PGothic" pitchFamily="34" charset="-128"/>
                <a:cs typeface="Times New Roman" pitchFamily="18" charset="0"/>
              </a:rPr>
              <a:t>IEEE 802.21 presentation release statements</a:t>
            </a:r>
            <a:endParaRPr lang="en-US" altLang="ja-JP" sz="180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is familiar with IEEE patent policy, as stated in </a:t>
            </a:r>
            <a:r>
              <a:rPr lang="en-US" altLang="ja-JP" sz="1600">
                <a:latin typeface="Times"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rPr>
              <a:t>&lt;</a:t>
            </a:r>
            <a:r>
              <a:rPr lang="en-US" altLang="ja-JP" sz="1600">
                <a:latin typeface="Times" charset="0"/>
                <a:ea typeface="MS PGothic" pitchFamily="34" charset="-128"/>
                <a:cs typeface="Times New Roman" pitchFamily="18" charset="0"/>
                <a:hlinkClick r:id="rId4"/>
              </a:rPr>
              <a:t>http://standards.ieee.org/guides/bylaws/sect6-7.html#6</a:t>
            </a:r>
            <a:r>
              <a:rPr lang="en-US" altLang="ja-JP" sz="1600">
                <a:latin typeface="Times" charset="0"/>
                <a:ea typeface="MS PGothic" pitchFamily="34" charset="-128"/>
                <a:cs typeface="Times New Roman" pitchFamily="18" charset="0"/>
              </a:rPr>
              <a:t>&gt; and in </a:t>
            </a:r>
            <a:r>
              <a:rPr lang="en-US" altLang="ja-JP" sz="1600" i="1">
                <a:latin typeface="Times" charset="0"/>
                <a:ea typeface="MS PGothic" pitchFamily="34" charset="-128"/>
                <a:cs typeface="Times New Roman" pitchFamily="18" charset="0"/>
              </a:rPr>
              <a:t>Understanding Patent Issues During IEEE Standards Development</a:t>
            </a:r>
            <a:r>
              <a:rPr lang="en-US" altLang="ja-JP" sz="1600">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hlinkClick r:id="rId5"/>
              </a:rPr>
              <a:t>http://standards.ieee.org/board/pat/faq.pdf</a:t>
            </a:r>
            <a:r>
              <a:rPr lang="en-US" altLang="ja-JP" sz="1600">
                <a:latin typeface="Times"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in </a:t>
            </a:r>
            <a:r>
              <a:rPr lang="en-US" altLang="ja-JP" dirty="0" smtClean="0">
                <a:ea typeface="MS PGothic" pitchFamily="34" charset="-128"/>
              </a:rPr>
              <a:t>September</a:t>
            </a:r>
            <a:r>
              <a:rPr lang="en-US" altLang="ja-JP" dirty="0" smtClean="0">
                <a:ea typeface="MS PGothic" pitchFamily="34" charset="-128"/>
              </a:rPr>
              <a:t> </a:t>
            </a:r>
            <a:r>
              <a:rPr lang="en-US" altLang="ja-JP" dirty="0" smtClean="0">
                <a:ea typeface="MS PGothic" pitchFamily="34" charset="-128"/>
              </a:rPr>
              <a:t>Meeting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3</a:t>
            </a:fld>
            <a:endParaRPr lang="en-US" altLang="ja-JP" dirty="0"/>
          </a:p>
        </p:txBody>
      </p:sp>
      <p:sp>
        <p:nvSpPr>
          <p:cNvPr id="5" name="Content Placeholder 2"/>
          <p:cNvSpPr txBox="1">
            <a:spLocks/>
          </p:cNvSpPr>
          <p:nvPr/>
        </p:nvSpPr>
        <p:spPr bwMode="auto">
          <a:xfrm>
            <a:off x="179512" y="980728"/>
            <a:ext cx="8856984" cy="5040560"/>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r>
              <a:rPr lang="en-US" altLang="ja-JP" dirty="0" smtClean="0">
                <a:ea typeface="MS PGothic" pitchFamily="34" charset="-128"/>
              </a:rPr>
              <a:t>TG 802.21.1  </a:t>
            </a:r>
            <a:r>
              <a:rPr lang="en-US" altLang="ja-JP" dirty="0" smtClean="0">
                <a:ea typeface="MS PGothic" pitchFamily="34" charset="-128"/>
              </a:rPr>
              <a:t>had two  </a:t>
            </a:r>
            <a:r>
              <a:rPr lang="en-US" altLang="ja-JP" dirty="0" smtClean="0">
                <a:ea typeface="MS PGothic" pitchFamily="34" charset="-128"/>
              </a:rPr>
              <a:t>sessions: </a:t>
            </a:r>
          </a:p>
          <a:p>
            <a:pPr lvl="1">
              <a:buFont typeface="Arial" pitchFamily="34" charset="0"/>
              <a:buChar char="•"/>
            </a:pPr>
            <a:r>
              <a:rPr lang="en-US" altLang="ja-JP" dirty="0" smtClean="0">
                <a:ea typeface="MS PGothic" pitchFamily="34" charset="-128"/>
              </a:rPr>
              <a:t> Monday,  Sept 15, 2014 ; PM2 : 4:00- 6:00 pm</a:t>
            </a:r>
          </a:p>
          <a:p>
            <a:pPr lvl="1">
              <a:buFont typeface="Arial" pitchFamily="34" charset="0"/>
              <a:buChar char="•"/>
            </a:pPr>
            <a:r>
              <a:rPr lang="en-US" altLang="ja-JP" dirty="0" smtClean="0">
                <a:ea typeface="MS PGothic" pitchFamily="34" charset="-128"/>
              </a:rPr>
              <a:t>Wednesday</a:t>
            </a:r>
            <a:r>
              <a:rPr lang="en-US" altLang="ja-JP" dirty="0" smtClean="0">
                <a:ea typeface="MS PGothic" pitchFamily="34" charset="-128"/>
              </a:rPr>
              <a:t>,  Sept  17, 2014; PM2 : 4:00- 6:00 pm</a:t>
            </a:r>
          </a:p>
          <a:p>
            <a:pPr lvl="1"/>
            <a:endParaRPr lang="en-US" altLang="ja-JP" dirty="0">
              <a:ea typeface="MS PGothic" pitchFamily="34" charset="-128"/>
            </a:endParaRPr>
          </a:p>
          <a:p>
            <a:pPr>
              <a:buFont typeface="Arial" pitchFamily="34" charset="0"/>
              <a:buChar char="•"/>
            </a:pPr>
            <a:r>
              <a:rPr lang="en-US" altLang="ja-JP" dirty="0" smtClean="0">
                <a:ea typeface="MS PGothic" pitchFamily="34" charset="-128"/>
              </a:rPr>
              <a:t>  Following topics </a:t>
            </a:r>
            <a:r>
              <a:rPr lang="en-US" altLang="ja-JP" dirty="0" smtClean="0">
                <a:ea typeface="MS PGothic" pitchFamily="34" charset="-128"/>
              </a:rPr>
              <a:t>were</a:t>
            </a:r>
            <a:r>
              <a:rPr lang="en-US" altLang="ja-JP" dirty="0" smtClean="0">
                <a:ea typeface="MS PGothic" pitchFamily="34" charset="-128"/>
              </a:rPr>
              <a:t> </a:t>
            </a:r>
            <a:r>
              <a:rPr lang="en-US" altLang="ja-JP" dirty="0" smtClean="0">
                <a:ea typeface="MS PGothic" pitchFamily="34" charset="-128"/>
              </a:rPr>
              <a:t>discussed/presented </a:t>
            </a:r>
            <a:r>
              <a:rPr lang="en-US" altLang="ja-JP" dirty="0" smtClean="0">
                <a:ea typeface="MS PGothic" pitchFamily="34" charset="-128"/>
              </a:rPr>
              <a:t>:  </a:t>
            </a:r>
          </a:p>
          <a:p>
            <a:pPr>
              <a:buFont typeface="Arial" pitchFamily="34" charset="0"/>
              <a:buChar char="•"/>
            </a:pPr>
            <a:endParaRPr lang="en-US" sz="2000" dirty="0" smtClean="0">
              <a:ea typeface="MS PGothic" pitchFamily="34" charset="-128"/>
            </a:endParaRPr>
          </a:p>
          <a:p>
            <a:pPr lvl="1">
              <a:buFont typeface="Arial" pitchFamily="34" charset="0"/>
              <a:buChar char="•"/>
            </a:pPr>
            <a:r>
              <a:rPr lang="en-US" altLang="ja-JP" sz="2000" dirty="0" smtClean="0">
                <a:latin typeface="Times" pitchFamily="18" charset="0"/>
                <a:ea typeface="MS PGothic" pitchFamily="34" charset="-128"/>
                <a:cs typeface="Times New Roman" pitchFamily="18" charset="0"/>
              </a:rPr>
              <a:t>Open SLMCP use cases by Peter </a:t>
            </a:r>
            <a:r>
              <a:rPr lang="en-US" altLang="ja-JP" sz="2000" dirty="0" err="1" smtClean="0">
                <a:latin typeface="Times" pitchFamily="18" charset="0"/>
                <a:ea typeface="MS PGothic" pitchFamily="34" charset="-128"/>
                <a:cs typeface="Times New Roman" pitchFamily="18" charset="0"/>
              </a:rPr>
              <a:t>Jeong</a:t>
            </a:r>
            <a:r>
              <a:rPr lang="en-US" altLang="ja-JP" sz="2000" dirty="0" smtClean="0">
                <a:latin typeface="Times" pitchFamily="18" charset="0"/>
                <a:ea typeface="MS PGothic" pitchFamily="34" charset="-128"/>
                <a:cs typeface="Times New Roman" pitchFamily="18" charset="0"/>
              </a:rPr>
              <a:t> </a:t>
            </a:r>
          </a:p>
          <a:p>
            <a:pPr lvl="1"/>
            <a:r>
              <a:rPr lang="en-US" sz="2000" b="1" dirty="0" smtClean="0">
                <a:latin typeface="Times" pitchFamily="18" charset="0"/>
                <a:ea typeface="MS PGothic" pitchFamily="34" charset="-128"/>
                <a:cs typeface="Times New Roman" pitchFamily="18" charset="0"/>
              </a:rPr>
              <a:t>(</a:t>
            </a:r>
            <a:r>
              <a:rPr lang="en-US" altLang="ja-JP" sz="2000" dirty="0" smtClean="0">
                <a:latin typeface="Times" pitchFamily="18" charset="0"/>
                <a:ea typeface="MS PGothic" pitchFamily="34" charset="-128"/>
                <a:cs typeface="Times New Roman" pitchFamily="18" charset="0"/>
              </a:rPr>
              <a:t>DCN: 21-14-0134-00)</a:t>
            </a:r>
          </a:p>
          <a:p>
            <a:pPr lvl="1">
              <a:buFont typeface="Arial" pitchFamily="34" charset="0"/>
              <a:buChar char="•"/>
            </a:pPr>
            <a:r>
              <a:rPr lang="en-US" altLang="ja-JP" sz="2000" dirty="0" smtClean="0">
                <a:latin typeface="Times" pitchFamily="18" charset="0"/>
                <a:ea typeface="MS PGothic" pitchFamily="34" charset="-128"/>
                <a:cs typeface="Times New Roman" pitchFamily="18" charset="0"/>
              </a:rPr>
              <a:t> Proposed Table of Contents for IEEE 802.21.1 Draft Standard  by </a:t>
            </a:r>
            <a:r>
              <a:rPr lang="en-US" altLang="ja-JP" sz="2000" dirty="0" err="1" smtClean="0">
                <a:latin typeface="Times" pitchFamily="18" charset="0"/>
                <a:ea typeface="MS PGothic" pitchFamily="34" charset="-128"/>
                <a:cs typeface="Times New Roman" pitchFamily="18" charset="0"/>
              </a:rPr>
              <a:t>Hyeong</a:t>
            </a:r>
            <a:r>
              <a:rPr lang="en-US" altLang="ja-JP" sz="2000" dirty="0" smtClean="0">
                <a:latin typeface="Times" pitchFamily="18" charset="0"/>
                <a:ea typeface="MS PGothic" pitchFamily="34" charset="-128"/>
                <a:cs typeface="Times New Roman" pitchFamily="18" charset="0"/>
              </a:rPr>
              <a:t> Ho Lee</a:t>
            </a:r>
            <a:endParaRPr lang="en-US" sz="2000" dirty="0" smtClean="0"/>
          </a:p>
          <a:p>
            <a:pPr lvl="1"/>
            <a:r>
              <a:rPr lang="en-US" altLang="ja-JP" sz="2000" dirty="0" smtClean="0">
                <a:latin typeface="Times" pitchFamily="18" charset="0"/>
                <a:ea typeface="MS PGothic" pitchFamily="34" charset="-128"/>
                <a:cs typeface="Times New Roman" pitchFamily="18" charset="0"/>
              </a:rPr>
              <a:t>(DCN </a:t>
            </a:r>
            <a:r>
              <a:rPr lang="en-US" sz="2000" dirty="0" smtClean="0"/>
              <a:t>21-14-0113-00-SAUC</a:t>
            </a:r>
            <a:r>
              <a:rPr lang="en-US" sz="2000" dirty="0" smtClean="0"/>
              <a:t>)</a:t>
            </a:r>
          </a:p>
          <a:p>
            <a:pPr lvl="1"/>
            <a:endParaRPr lang="en-US" sz="2000" dirty="0" smtClean="0"/>
          </a:p>
          <a:p>
            <a:pPr>
              <a:buFont typeface="Arial" pitchFamily="34" charset="0"/>
              <a:buChar char="•"/>
            </a:pPr>
            <a:r>
              <a:rPr lang="en-US" sz="2000" dirty="0" smtClean="0"/>
              <a:t> </a:t>
            </a:r>
            <a:r>
              <a:rPr lang="en-US" sz="2000" dirty="0" smtClean="0"/>
              <a:t>Revision of </a:t>
            </a:r>
            <a:r>
              <a:rPr lang="en-US" altLang="ja-JP" sz="2000" dirty="0" smtClean="0">
                <a:latin typeface="Times" pitchFamily="18" charset="0"/>
                <a:ea typeface="MS PGothic" pitchFamily="34" charset="-128"/>
                <a:cs typeface="Times New Roman" pitchFamily="18" charset="0"/>
              </a:rPr>
              <a:t>DCN </a:t>
            </a:r>
            <a:r>
              <a:rPr lang="en-US" sz="2000" dirty="0" smtClean="0"/>
              <a:t>21-14-0113-01-SAUC has  been agreed by  the TG</a:t>
            </a:r>
          </a:p>
          <a:p>
            <a:pPr lvl="1">
              <a:buFont typeface="Arial" pitchFamily="34" charset="0"/>
              <a:buChar char="•"/>
            </a:pPr>
            <a:r>
              <a:rPr lang="en-US" sz="2000" dirty="0" smtClean="0"/>
              <a:t>  TG will proceed  with the structure and more detailed contributions are expecte</a:t>
            </a:r>
            <a:r>
              <a:rPr lang="en-US" sz="2000" dirty="0" smtClean="0"/>
              <a:t>d  during  November Plenary meeting</a:t>
            </a:r>
            <a:endParaRPr lang="en-US" sz="2000" b="1" dirty="0" smtClean="0"/>
          </a:p>
          <a:p>
            <a:pPr lvl="1"/>
            <a:endParaRPr lang="en-US" sz="2000" dirty="0" smtClean="0"/>
          </a:p>
          <a:p>
            <a:pPr lvl="1"/>
            <a:r>
              <a:rPr lang="en-US" sz="2000" dirty="0" smtClean="0"/>
              <a:t>	</a:t>
            </a:r>
            <a:endParaRPr lang="en-US" sz="2000" dirty="0" smtClean="0"/>
          </a:p>
          <a:p>
            <a:pPr lvl="1"/>
            <a:r>
              <a:rPr lang="en-US" altLang="ja-JP" sz="2000" dirty="0" smtClean="0">
                <a:latin typeface="Times" pitchFamily="18" charset="0"/>
                <a:ea typeface="MS PGothic" pitchFamily="34" charset="-128"/>
                <a:cs typeface="Times New Roman" pitchFamily="18" charset="0"/>
              </a:rPr>
              <a:t> </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ja-JP" dirty="0" smtClean="0">
                <a:ea typeface="MS PGothic" pitchFamily="34" charset="-128"/>
              </a:rPr>
              <a:t>Teleconference</a:t>
            </a:r>
            <a:r>
              <a:rPr lang="ja-JP" altLang="en-US" smtClean="0">
                <a:ea typeface="MS PGothic" pitchFamily="34" charset="-128"/>
              </a:rPr>
              <a:t> </a:t>
            </a:r>
            <a:r>
              <a:rPr lang="en-US" altLang="ja-JP" dirty="0" smtClean="0">
                <a:ea typeface="MS PGothic" pitchFamily="34" charset="-128"/>
              </a:rPr>
              <a:t>Schedule</a:t>
            </a:r>
          </a:p>
        </p:txBody>
      </p:sp>
      <p:sp>
        <p:nvSpPr>
          <p:cNvPr id="9219" name="Content Placeholder 2"/>
          <p:cNvSpPr>
            <a:spLocks noGrp="1"/>
          </p:cNvSpPr>
          <p:nvPr>
            <p:ph idx="1"/>
          </p:nvPr>
        </p:nvSpPr>
        <p:spPr>
          <a:xfrm>
            <a:off x="201613" y="1700807"/>
            <a:ext cx="8299450" cy="2952329"/>
          </a:xfrm>
        </p:spPr>
        <p:txBody>
          <a:bodyPr/>
          <a:lstStyle/>
          <a:p>
            <a:pPr marL="352425"/>
            <a:r>
              <a:rPr lang="en-US" altLang="ja-JP" dirty="0" smtClean="0">
                <a:ea typeface="MS PGothic" pitchFamily="34" charset="-128"/>
              </a:rPr>
              <a:t>October 02</a:t>
            </a:r>
            <a:r>
              <a:rPr lang="en-US" altLang="ja-JP" dirty="0" smtClean="0">
                <a:ea typeface="MS PGothic" pitchFamily="34" charset="-128"/>
              </a:rPr>
              <a:t>, </a:t>
            </a:r>
            <a:r>
              <a:rPr lang="en-US" altLang="ja-JP" dirty="0" smtClean="0">
                <a:ea typeface="MS PGothic" pitchFamily="34" charset="-128"/>
              </a:rPr>
              <a:t>2014, 6pm</a:t>
            </a:r>
            <a:r>
              <a:rPr lang="en-US" altLang="ja-JP" smtClean="0">
                <a:ea typeface="MS PGothic" pitchFamily="34" charset="-128"/>
              </a:rPr>
              <a:t>, </a:t>
            </a:r>
            <a:r>
              <a:rPr lang="en-US" altLang="ja-JP" smtClean="0">
                <a:ea typeface="MS PGothic" pitchFamily="34" charset="-128"/>
              </a:rPr>
              <a:t>EST (</a:t>
            </a:r>
            <a:r>
              <a:rPr lang="en-US" altLang="ja-JP" dirty="0" smtClean="0">
                <a:ea typeface="MS PGothic" pitchFamily="34" charset="-128"/>
              </a:rPr>
              <a:t>Tentative)</a:t>
            </a:r>
          </a:p>
          <a:p>
            <a:pPr marL="352425"/>
            <a:r>
              <a:rPr lang="en-US" altLang="ja-JP" dirty="0" smtClean="0">
                <a:ea typeface="MS PGothic" pitchFamily="34" charset="-128"/>
              </a:rPr>
              <a:t>October 23, 2014, 6 pm EST</a:t>
            </a:r>
            <a:r>
              <a:rPr lang="en-US" altLang="ja-JP" dirty="0" smtClean="0">
                <a:ea typeface="MS PGothic" pitchFamily="34" charset="-128"/>
              </a:rPr>
              <a:t> (Tentative)</a:t>
            </a:r>
            <a:endParaRPr lang="en-US" altLang="ja-JP" dirty="0" smtClean="0">
              <a:ea typeface="MS PGothic" pitchFamily="34" charset="-128"/>
            </a:endParaRPr>
          </a:p>
        </p:txBody>
      </p:sp>
      <p:sp>
        <p:nvSpPr>
          <p:cNvPr id="9221" name="Slide Number Placeholder 4"/>
          <p:cNvSpPr>
            <a:spLocks noGrp="1"/>
          </p:cNvSpPr>
          <p:nvPr>
            <p:ph type="sldNum" sz="quarter" idx="11"/>
          </p:nvPr>
        </p:nvSpPr>
        <p:spPr>
          <a:noFill/>
        </p:spPr>
        <p:txBody>
          <a:bodyPr/>
          <a:lstStyle/>
          <a:p>
            <a:fld id="{BF89FFCF-446A-4493-AFE8-BA223BC22578}" type="slidenum">
              <a:rPr lang="en-US" altLang="ja-JP"/>
              <a:pPr/>
              <a:t>4</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10298</TotalTime>
  <Words>368</Words>
  <Application>Microsoft Office PowerPoint</Application>
  <PresentationFormat>On-screen Show (4:3)</PresentationFormat>
  <Paragraphs>39</Paragraphs>
  <Slides>4</Slides>
  <Notes>3</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blank presentation</vt:lpstr>
      <vt:lpstr>Slide 1</vt:lpstr>
      <vt:lpstr>Slide 2</vt:lpstr>
      <vt:lpstr>Progress in September Meeting </vt:lpstr>
      <vt:lpstr>Teleconference Schedule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sdas</cp:lastModifiedBy>
  <cp:revision>1041</cp:revision>
  <dcterms:created xsi:type="dcterms:W3CDTF">1601-01-01T00:00:00Z</dcterms:created>
  <dcterms:modified xsi:type="dcterms:W3CDTF">2014-09-18T12:57:54Z</dcterms:modified>
</cp:coreProperties>
</file>