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7"/>
  </p:notesMasterIdLst>
  <p:sldIdLst>
    <p:sldId id="331" r:id="rId3"/>
    <p:sldId id="332" r:id="rId4"/>
    <p:sldId id="424" r:id="rId5"/>
    <p:sldId id="429" r:id="rId6"/>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24"/>
            <p14:sldId id="42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9" autoAdjust="0"/>
    <p:restoredTop sz="86495" autoAdjust="0"/>
  </p:normalViewPr>
  <p:slideViewPr>
    <p:cSldViewPr>
      <p:cViewPr>
        <p:scale>
          <a:sx n="70" d="100"/>
          <a:sy n="70" d="100"/>
        </p:scale>
        <p:origin x="-750" y="-7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00EBFAD7-C6BC-4D4D-8EFD-99092A4245B2}" type="slidenum">
              <a:rPr lang="ja-JP" altLang="en-US" smtClean="0"/>
              <a:pPr>
                <a:defRPr/>
              </a:pPr>
              <a:t>3</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21-14-0140-00-REVP Session#64 Opening Note</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21-14-0140-00-REVP Session#64 Opening Note</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21-14-0140-00-REVP Session#64 Opening Note</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21-14-0140-00-REVP Session#64 Opening Note</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21-14-0140-00-REVP Session#64 Opening Note</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21-14-0140-00-REVP Session#64 Opening Note</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21-14-0140-00-REVP Session#64 Opening Note</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21-14-0140-00-REVP Session#64 Opening Note</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21-14-0140-00-REVP Session#64 Opening Note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b="1" dirty="0" smtClean="0"/>
              <a:t>21-14-0140-00-REVP</a:t>
            </a:r>
            <a:r>
              <a:rPr lang="en-US" altLang="ja-JP" dirty="0" smtClean="0">
                <a:latin typeface="Times New Roman" pitchFamily="18" charset="0"/>
                <a:cs typeface="Times New Roman" pitchFamily="18" charset="0"/>
              </a:rPr>
              <a:t>-Session#64-OpeningNotes</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#64 </a:t>
            </a:r>
            <a:r>
              <a:rPr lang="en-US" altLang="ja-JP" b="1" smtClean="0">
                <a:latin typeface="Times New Roman" pitchFamily="18" charset="0"/>
                <a:cs typeface="Times New Roman" pitchFamily="18" charset="0"/>
              </a:rPr>
              <a:t>Opening </a:t>
            </a:r>
            <a:r>
              <a:rPr lang="en-US" altLang="ja-JP" b="1" smtClean="0">
                <a:latin typeface="Times New Roman" pitchFamily="18" charset="0"/>
                <a:cs typeface="Times New Roman" pitchFamily="18" charset="0"/>
              </a:rPr>
              <a:t>Notes</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Sept 15,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802.21m TG, Athens Wireless Interim meeting</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opens the meeting of the 802.21m task group during IEEE Wireless Plenary in Athens during Sept, 2014</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21-14-0140-00-REVP Session#64 Opening Note</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21-14-0140-00-REVP Session#64 Opening Note</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802.21m charter and mission</a:t>
            </a:r>
            <a:endParaRPr lang="en-US" dirty="0"/>
          </a:p>
        </p:txBody>
      </p:sp>
      <p:sp>
        <p:nvSpPr>
          <p:cNvPr id="3" name="Content Placeholder 2"/>
          <p:cNvSpPr>
            <a:spLocks noGrp="1"/>
          </p:cNvSpPr>
          <p:nvPr>
            <p:ph idx="1"/>
          </p:nvPr>
        </p:nvSpPr>
        <p:spPr/>
        <p:txBody>
          <a:bodyPr/>
          <a:lstStyle/>
          <a:p>
            <a:r>
              <a:rPr lang="en-US" dirty="0" smtClean="0"/>
              <a:t>802.21m is chartered to update the 802.21-2008 specification by incorporating amendments and carrying out other changes that may be deemed necessary for currency and clarity</a:t>
            </a:r>
          </a:p>
          <a:p>
            <a:r>
              <a:rPr lang="en-US" dirty="0" smtClean="0"/>
              <a:t>802.21m work will proceed co-continuously with work in the 802.21.1 task group</a:t>
            </a:r>
          </a:p>
          <a:p>
            <a:r>
              <a:rPr lang="en-US" dirty="0" smtClean="0"/>
              <a:t>802.21-2008 will be reviewed for:</a:t>
            </a:r>
          </a:p>
          <a:p>
            <a:pPr lvl="1">
              <a:buClr>
                <a:srgbClr val="FF9933"/>
              </a:buClr>
            </a:pPr>
            <a:r>
              <a:rPr lang="en-US" dirty="0" smtClean="0"/>
              <a:t> Protocol</a:t>
            </a:r>
          </a:p>
          <a:p>
            <a:pPr lvl="1">
              <a:buClr>
                <a:srgbClr val="FF9933"/>
              </a:buClr>
            </a:pPr>
            <a:r>
              <a:rPr lang="en-US" dirty="0" smtClean="0"/>
              <a:t> Protocol Mandates</a:t>
            </a:r>
          </a:p>
          <a:p>
            <a:pPr lvl="1">
              <a:buClr>
                <a:srgbClr val="FF9933"/>
              </a:buClr>
            </a:pPr>
            <a:r>
              <a:rPr lang="en-US" dirty="0" smtClean="0"/>
              <a:t> State machine</a:t>
            </a:r>
          </a:p>
          <a:p>
            <a:pPr lvl="1">
              <a:buClr>
                <a:srgbClr val="FF9933"/>
              </a:buClr>
            </a:pPr>
            <a:r>
              <a:rPr lang="en-US" dirty="0" smtClean="0"/>
              <a:t> Gap analysis</a:t>
            </a:r>
          </a:p>
          <a:p>
            <a:pPr lvl="1">
              <a:buClr>
                <a:srgbClr val="FF9933"/>
              </a:buClr>
            </a:pPr>
            <a:r>
              <a:rPr lang="en-US" dirty="0" smtClean="0"/>
              <a:t> Compatibility with service orientation of 802.21.1</a:t>
            </a:r>
          </a:p>
          <a:p>
            <a:pPr>
              <a:buClr>
                <a:schemeClr val="accent1">
                  <a:lumMod val="75000"/>
                </a:schemeClr>
              </a:buClr>
            </a:pPr>
            <a:r>
              <a:rPr lang="en-US" dirty="0" smtClean="0"/>
              <a:t>Method for including 802.21a, 802.21b, 802.21c, and 802.21d</a:t>
            </a:r>
          </a:p>
        </p:txBody>
      </p:sp>
      <p:sp>
        <p:nvSpPr>
          <p:cNvPr id="4" name="Footer Placeholder 3"/>
          <p:cNvSpPr>
            <a:spLocks noGrp="1"/>
          </p:cNvSpPr>
          <p:nvPr>
            <p:ph type="ftr" sz="quarter" idx="10"/>
          </p:nvPr>
        </p:nvSpPr>
        <p:spPr>
          <a:xfrm>
            <a:off x="395536" y="6165304"/>
            <a:ext cx="2304256" cy="480131"/>
          </a:xfrm>
        </p:spPr>
        <p:txBody>
          <a:bodyPr/>
          <a:lstStyle/>
          <a:p>
            <a:pPr>
              <a:defRPr/>
            </a:pPr>
            <a:r>
              <a:rPr lang="en-US" smtClean="0"/>
              <a:t>21-14-0140-00-REVP Session#64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#64 802.21m Agenda</a:t>
            </a:r>
            <a:endParaRPr lang="en-US" dirty="0"/>
          </a:p>
        </p:txBody>
      </p:sp>
      <p:sp>
        <p:nvSpPr>
          <p:cNvPr id="3" name="Content Placeholder 2"/>
          <p:cNvSpPr>
            <a:spLocks noGrp="1"/>
          </p:cNvSpPr>
          <p:nvPr>
            <p:ph idx="1"/>
          </p:nvPr>
        </p:nvSpPr>
        <p:spPr/>
        <p:txBody>
          <a:bodyPr/>
          <a:lstStyle/>
          <a:p>
            <a:r>
              <a:rPr lang="en-US" dirty="0" smtClean="0"/>
              <a:t>Leadership discussion</a:t>
            </a:r>
          </a:p>
          <a:p>
            <a:r>
              <a:rPr lang="en-US" dirty="0" smtClean="0"/>
              <a:t>Review </a:t>
            </a:r>
            <a:r>
              <a:rPr lang="en-US" dirty="0"/>
              <a:t>progress on action items identified during Session #</a:t>
            </a:r>
            <a:r>
              <a:rPr lang="en-US" dirty="0" smtClean="0"/>
              <a:t>63</a:t>
            </a:r>
          </a:p>
          <a:p>
            <a:r>
              <a:rPr lang="en-US" dirty="0" smtClean="0"/>
              <a:t>Review </a:t>
            </a:r>
            <a:r>
              <a:rPr lang="en-US" dirty="0"/>
              <a:t>previous decisions, work plans</a:t>
            </a:r>
          </a:p>
          <a:p>
            <a:pPr lvl="1"/>
            <a:r>
              <a:rPr lang="en-US" dirty="0"/>
              <a:t> Discussion of issues spreadsheet</a:t>
            </a:r>
          </a:p>
          <a:p>
            <a:pPr lvl="2"/>
            <a:r>
              <a:rPr lang="en-US" dirty="0" smtClean="0"/>
              <a:t>21-14-0121-03-REVP</a:t>
            </a:r>
            <a:endParaRPr lang="en-US" dirty="0"/>
          </a:p>
          <a:p>
            <a:r>
              <a:rPr lang="en-US" dirty="0" smtClean="0"/>
              <a:t>Review </a:t>
            </a:r>
            <a:r>
              <a:rPr lang="en-US" dirty="0"/>
              <a:t>current split of 802.21-2008 specification</a:t>
            </a:r>
          </a:p>
          <a:p>
            <a:pPr lvl="1"/>
            <a:r>
              <a:rPr lang="en-US" dirty="0"/>
              <a:t> </a:t>
            </a:r>
            <a:r>
              <a:rPr lang="en-US" dirty="0" smtClean="0"/>
              <a:t>21-14-067-06-REVP-802.21-2008_include</a:t>
            </a:r>
            <a:endParaRPr lang="en-US" dirty="0"/>
          </a:p>
          <a:p>
            <a:pPr lvl="1"/>
            <a:r>
              <a:rPr lang="en-US" dirty="0"/>
              <a:t> </a:t>
            </a:r>
            <a:r>
              <a:rPr lang="en-US" dirty="0" smtClean="0"/>
              <a:t>21-14-0093-00-REVP-802.21-2008_exclude</a:t>
            </a:r>
            <a:endParaRPr lang="en-US" dirty="0"/>
          </a:p>
          <a:p>
            <a:r>
              <a:rPr lang="en-US" dirty="0" smtClean="0"/>
              <a:t>Teleconference </a:t>
            </a:r>
            <a:r>
              <a:rPr lang="en-US" dirty="0"/>
              <a:t>schedule, next </a:t>
            </a:r>
            <a:r>
              <a:rPr lang="en-US" dirty="0" smtClean="0"/>
              <a:t>steps</a:t>
            </a:r>
          </a:p>
          <a:p>
            <a:r>
              <a:rPr lang="en-US" dirty="0" smtClean="0"/>
              <a:t>Agenda is also uploaded </a:t>
            </a:r>
            <a:r>
              <a:rPr lang="en-US" dirty="0"/>
              <a:t>in </a:t>
            </a:r>
            <a:r>
              <a:rPr lang="en-US" dirty="0" smtClean="0"/>
              <a:t>file</a:t>
            </a:r>
          </a:p>
          <a:p>
            <a:pPr lvl="1"/>
            <a:r>
              <a:rPr lang="en-US" dirty="0" smtClean="0"/>
              <a:t>21-14-0139-00-REVP-802-21m-session-64-agenda</a:t>
            </a:r>
            <a:endParaRPr lang="en-US" dirty="0"/>
          </a:p>
          <a:p>
            <a:pPr marL="0" indent="0">
              <a:buNone/>
            </a:pPr>
            <a:endParaRPr lang="en-US" dirty="0" smtClean="0"/>
          </a:p>
          <a:p>
            <a:endParaRPr lang="en-US" dirty="0" smtClean="0"/>
          </a:p>
        </p:txBody>
      </p:sp>
      <p:sp>
        <p:nvSpPr>
          <p:cNvPr id="4" name="Footer Placeholder 3"/>
          <p:cNvSpPr>
            <a:spLocks noGrp="1"/>
          </p:cNvSpPr>
          <p:nvPr>
            <p:ph type="ftr" sz="quarter" idx="10"/>
          </p:nvPr>
        </p:nvSpPr>
        <p:spPr/>
        <p:txBody>
          <a:bodyPr/>
          <a:lstStyle/>
          <a:p>
            <a:pPr>
              <a:defRPr/>
            </a:pPr>
            <a:r>
              <a:rPr lang="en-US" smtClean="0"/>
              <a:t>21-14-0140-00-REVP Session#64 Opening Note</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29973</TotalTime>
  <Words>415</Words>
  <Application>Microsoft Office PowerPoint</Application>
  <PresentationFormat>On-screen Show (4:3)</PresentationFormat>
  <Paragraphs>44</Paragraphs>
  <Slides>4</Slides>
  <Notes>3</Notes>
  <HiddenSlides>0</HiddenSlides>
  <MMClips>0</MMClips>
  <ScaleCrop>false</ScaleCrop>
  <HeadingPairs>
    <vt:vector size="4" baseType="variant">
      <vt:variant>
        <vt:lpstr>Theme</vt:lpstr>
      </vt:variant>
      <vt:variant>
        <vt:i4>2</vt:i4>
      </vt:variant>
      <vt:variant>
        <vt:lpstr>Slide Titles</vt:lpstr>
      </vt:variant>
      <vt:variant>
        <vt:i4>4</vt:i4>
      </vt:variant>
    </vt:vector>
  </HeadingPairs>
  <TitlesOfParts>
    <vt:vector size="6" baseType="lpstr">
      <vt:lpstr>blank presentation</vt:lpstr>
      <vt:lpstr>Custom Design</vt:lpstr>
      <vt:lpstr>PowerPoint Presentation</vt:lpstr>
      <vt:lpstr>PowerPoint Presentation</vt:lpstr>
      <vt:lpstr>802.21m charter and mission</vt:lpstr>
      <vt:lpstr>Session #64 802.21m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1647</cp:revision>
  <cp:lastPrinted>2012-06-25T07:51:33Z</cp:lastPrinted>
  <dcterms:created xsi:type="dcterms:W3CDTF">1601-01-01T00:00:00Z</dcterms:created>
  <dcterms:modified xsi:type="dcterms:W3CDTF">2014-09-15T08:54:55Z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lykeCncgMUlRi/Qpbnz+dxccZuG/L9rKGhjLeVngcyoXYzP56FzNUX_x000d_ wIA8n0IvYN3cARn8GlrrP/qSLEZeGpOVTjcoI4ONk2oIP43cS+A+11ntwTEuDX8V5eaFRAX4_x000d_ IzP3qCPIE4ObooBtSMwqg+pBXWIHeqA3JlNhIQqLj3356SKdeI7CoKk/OZH7zY1E8by8Znfi_x000d_ TjoUGzBARB6Qh3ye</vt:lpwstr>
  </property>
  <property fmtid="{D5CDD505-2E9C-101B-9397-08002B2CF9AE}" pid="4" name="_new_ms_pID_72543">
    <vt:lpwstr>(3)XE5nj1HfLKaVtyoneMQrBbz37keWay/L+BA1CKtZcQ98GW0Y8ckIzteZp6/SZNBJsBLduiHm_x000d_
osk+Ojrhe6PA+9JGue8Y09C6nMaK8HvCD4QGIQnDrBhKu96lavIYA3buseFybi5A19KNnYEa_x000d_
XF6ZZHVP7D4WF38RafcDa+hx5kiN66hl0SjgH1InKwZTH0g1cX589h9ghgiKh6IUC93hpSMz_x000d_
c8iYt7tqe3sBRSuCPW</vt:lpwstr>
  </property>
  <property fmtid="{D5CDD505-2E9C-101B-9397-08002B2CF9AE}" pid="5" name="_new_ms_pID_725431">
    <vt:lpwstr>NIMzZW7VfGkIVNzfNZV9LdYFBhcRfC6MEm2t4P7p/ZVKdSVujmVypK_x000d_
jIyYhxzeOWVpv+NxtQrq1MpWNBWjrfD/WJvxg8VylFhfo7b195swl1tEOdctJKiUiDEpwFMA_x000d_
Urg3JQ5QQnl4ct453i2lm35dqx7ATnMecR6oNubtxKe9Ef77tyV01fsYFw/bWPRNkiQQtEJS_x000d_
zE30Js3laKCh2A4EMuWhytsbUQnLeCjjDsNb</vt:lpwstr>
  </property>
  <property fmtid="{D5CDD505-2E9C-101B-9397-08002B2CF9AE}" pid="6" name="_new_ms_pID_725432">
    <vt:lpwstr>r/tO5YNrhDWqH6u2g/rRv/zeVP8sZI5GSJuS_x000d_
cnV4C5+sW3PjCSYehgF9z09k3UANfA==</vt:lpwstr>
  </property>
  <property fmtid="{D5CDD505-2E9C-101B-9397-08002B2CF9AE}" pid="7" name="sflag">
    <vt:lpwstr>1395033980</vt:lpwstr>
  </property>
</Properties>
</file>