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5"/>
  </p:notesMasterIdLst>
  <p:handoutMasterIdLst>
    <p:handoutMasterId r:id="rId6"/>
  </p:handoutMasterIdLst>
  <p:sldIdLst>
    <p:sldId id="333" r:id="rId2"/>
    <p:sldId id="332" r:id="rId3"/>
    <p:sldId id="342" r:id="rId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3" d="100"/>
          <a:sy n="73" d="100"/>
        </p:scale>
        <p:origin x="-126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21-14-0138-00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September </a:t>
            </a:r>
            <a:r>
              <a:rPr lang="en-US" altLang="ja-JP" dirty="0" smtClean="0">
                <a:latin typeface="Times" charset="0"/>
                <a:ea typeface="MS PGothic" pitchFamily="34" charset="-128"/>
                <a:cs typeface="Times New Roman" pitchFamily="18" charset="0"/>
              </a:rPr>
              <a:t>15, </a:t>
            </a:r>
            <a:r>
              <a:rPr lang="en-US" altLang="ja-JP" dirty="0" smtClean="0">
                <a:latin typeface="Times" charset="0"/>
                <a:ea typeface="MS PGothic" pitchFamily="34" charset="-128"/>
                <a:cs typeface="Times New Roman" pitchFamily="18" charset="0"/>
              </a:rPr>
              <a:t>2014</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64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Athens, Greece</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64</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is currently scheduled  for three sessions: </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Mon</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Sept</a:t>
            </a:r>
            <a:r>
              <a:rPr lang="en-US" altLang="ja-JP" dirty="0" smtClean="0">
                <a:ea typeface="MS PGothic" pitchFamily="34" charset="-128"/>
              </a:rPr>
              <a:t> 15, </a:t>
            </a:r>
            <a:r>
              <a:rPr lang="en-US" altLang="ja-JP" dirty="0" smtClean="0">
                <a:ea typeface="MS PGothic" pitchFamily="34" charset="-128"/>
              </a:rPr>
              <a:t>2014 </a:t>
            </a:r>
            <a:r>
              <a:rPr lang="en-US" altLang="ja-JP" dirty="0" smtClean="0">
                <a:ea typeface="MS PGothic" pitchFamily="34" charset="-128"/>
              </a:rPr>
              <a:t>; </a:t>
            </a:r>
            <a:r>
              <a:rPr lang="en-US" altLang="ja-JP" dirty="0" smtClean="0">
                <a:ea typeface="MS PGothic" pitchFamily="34" charset="-128"/>
              </a:rPr>
              <a:t>P</a:t>
            </a:r>
            <a:r>
              <a:rPr lang="en-US" altLang="ja-JP" dirty="0" smtClean="0">
                <a:ea typeface="MS PGothic" pitchFamily="34" charset="-128"/>
              </a:rPr>
              <a:t>M2 </a:t>
            </a:r>
            <a:r>
              <a:rPr lang="en-US" altLang="ja-JP" dirty="0" smtClean="0">
                <a:ea typeface="MS PGothic" pitchFamily="34" charset="-128"/>
              </a:rPr>
              <a:t>: </a:t>
            </a:r>
            <a:r>
              <a:rPr lang="en-US" altLang="ja-JP" dirty="0" smtClean="0">
                <a:ea typeface="MS PGothic" pitchFamily="34" charset="-128"/>
              </a:rPr>
              <a:t>4:00- 6:00 </a:t>
            </a:r>
            <a:r>
              <a:rPr lang="en-US" altLang="ja-JP" dirty="0" smtClean="0">
                <a:ea typeface="MS PGothic" pitchFamily="34" charset="-128"/>
              </a:rPr>
              <a:t>p</a:t>
            </a:r>
            <a:r>
              <a:rPr lang="en-US" altLang="ja-JP" dirty="0" smtClean="0">
                <a:ea typeface="MS PGothic" pitchFamily="34" charset="-128"/>
              </a:rPr>
              <a:t>m</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Tuesday</a:t>
            </a:r>
            <a:r>
              <a:rPr lang="en-US" altLang="ja-JP" dirty="0" smtClean="0">
                <a:ea typeface="MS PGothic" pitchFamily="34" charset="-128"/>
              </a:rPr>
              <a:t>,  </a:t>
            </a:r>
            <a:r>
              <a:rPr lang="en-US" altLang="ja-JP" dirty="0" smtClean="0">
                <a:ea typeface="MS PGothic" pitchFamily="34" charset="-128"/>
              </a:rPr>
              <a:t>Sept </a:t>
            </a:r>
            <a:r>
              <a:rPr lang="en-US" altLang="ja-JP" dirty="0" smtClean="0">
                <a:ea typeface="MS PGothic" pitchFamily="34" charset="-128"/>
              </a:rPr>
              <a:t> 16, </a:t>
            </a:r>
            <a:r>
              <a:rPr lang="en-US" altLang="ja-JP" dirty="0" smtClean="0">
                <a:ea typeface="MS PGothic" pitchFamily="34" charset="-128"/>
              </a:rPr>
              <a:t>2014 </a:t>
            </a:r>
            <a:r>
              <a:rPr lang="en-US" altLang="ja-JP" dirty="0" smtClean="0">
                <a:ea typeface="MS PGothic" pitchFamily="34" charset="-128"/>
              </a:rPr>
              <a:t>; </a:t>
            </a:r>
            <a:r>
              <a:rPr lang="en-US" altLang="ja-JP" dirty="0" smtClean="0">
                <a:ea typeface="MS PGothic" pitchFamily="34" charset="-128"/>
              </a:rPr>
              <a:t>PM2 </a:t>
            </a:r>
            <a:r>
              <a:rPr lang="en-US" altLang="ja-JP" dirty="0" smtClean="0">
                <a:ea typeface="MS PGothic" pitchFamily="34" charset="-128"/>
              </a:rPr>
              <a:t>: 4:00- 6:00 </a:t>
            </a:r>
            <a:r>
              <a:rPr lang="en-US" altLang="ja-JP" dirty="0" smtClean="0">
                <a:ea typeface="MS PGothic" pitchFamily="34" charset="-128"/>
              </a:rPr>
              <a:t>pm</a:t>
            </a:r>
          </a:p>
          <a:p>
            <a:pPr lvl="1">
              <a:buFont typeface="Arial" pitchFamily="34" charset="0"/>
              <a:buChar char="•"/>
            </a:pPr>
            <a:r>
              <a:rPr lang="en-US" altLang="ja-JP" dirty="0" smtClean="0">
                <a:ea typeface="MS PGothic" pitchFamily="34" charset="-128"/>
              </a:rPr>
              <a:t>Wednesday</a:t>
            </a:r>
            <a:r>
              <a:rPr lang="en-US" altLang="ja-JP" dirty="0" smtClean="0">
                <a:ea typeface="MS PGothic" pitchFamily="34" charset="-128"/>
              </a:rPr>
              <a:t>,  Sept  </a:t>
            </a:r>
            <a:r>
              <a:rPr lang="en-US" altLang="ja-JP" dirty="0" smtClean="0">
                <a:ea typeface="MS PGothic" pitchFamily="34" charset="-128"/>
              </a:rPr>
              <a:t>17, 2014; </a:t>
            </a:r>
            <a:r>
              <a:rPr lang="en-US" altLang="ja-JP" dirty="0" smtClean="0">
                <a:ea typeface="MS PGothic" pitchFamily="34" charset="-128"/>
              </a:rPr>
              <a:t>PM2 : 4:00- 6:00 </a:t>
            </a:r>
            <a:r>
              <a:rPr lang="en-US" altLang="ja-JP" dirty="0" smtClean="0">
                <a:ea typeface="MS PGothic" pitchFamily="34" charset="-128"/>
              </a:rPr>
              <a:t>pm</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Following topics will be discussed/presented :  </a:t>
            </a:r>
            <a:endParaRPr lang="en-US" altLang="ja-JP" dirty="0" smtClean="0">
              <a:ea typeface="MS PGothic" pitchFamily="34" charset="-128"/>
            </a:endParaRPr>
          </a:p>
          <a:p>
            <a:pPr>
              <a:buFont typeface="Arial" pitchFamily="34" charset="0"/>
              <a:buChar char="•"/>
            </a:pPr>
            <a:endParaRPr lang="en-US" sz="2000" dirty="0" smtClean="0">
              <a:ea typeface="MS PGothic" pitchFamily="34" charset="-128"/>
            </a:endParaRPr>
          </a:p>
          <a:p>
            <a:pPr lvl="1">
              <a:buFont typeface="Arial" pitchFamily="34" charset="0"/>
              <a:buChar char="•"/>
            </a:pPr>
            <a:r>
              <a:rPr lang="en-US" altLang="ja-JP" sz="2000" dirty="0" smtClean="0">
                <a:latin typeface="Times" pitchFamily="18" charset="0"/>
                <a:ea typeface="MS PGothic" pitchFamily="34" charset="-128"/>
                <a:cs typeface="Times New Roman" pitchFamily="18" charset="0"/>
              </a:rPr>
              <a:t>Open SLMCP use </a:t>
            </a:r>
            <a:r>
              <a:rPr lang="en-US" altLang="ja-JP" sz="2000" dirty="0" smtClean="0">
                <a:latin typeface="Times" pitchFamily="18" charset="0"/>
                <a:ea typeface="MS PGothic" pitchFamily="34" charset="-128"/>
                <a:cs typeface="Times New Roman" pitchFamily="18" charset="0"/>
              </a:rPr>
              <a:t>cases by Peter </a:t>
            </a:r>
            <a:r>
              <a:rPr lang="en-US" altLang="ja-JP" sz="2000" dirty="0" err="1" smtClean="0">
                <a:latin typeface="Times" pitchFamily="18" charset="0"/>
                <a:ea typeface="MS PGothic" pitchFamily="34" charset="-128"/>
                <a:cs typeface="Times New Roman" pitchFamily="18" charset="0"/>
              </a:rPr>
              <a:t>Jeong</a:t>
            </a:r>
            <a:r>
              <a:rPr lang="en-US" altLang="ja-JP" sz="2000" dirty="0" smtClean="0">
                <a:latin typeface="Times" pitchFamily="18" charset="0"/>
                <a:ea typeface="MS PGothic" pitchFamily="34" charset="-128"/>
                <a:cs typeface="Times New Roman" pitchFamily="18" charset="0"/>
              </a:rPr>
              <a:t> </a:t>
            </a:r>
          </a:p>
          <a:p>
            <a:pPr lvl="1"/>
            <a:r>
              <a:rPr lang="en-US" sz="2000" b="1" dirty="0" smtClean="0">
                <a:latin typeface="Times" pitchFamily="18" charset="0"/>
                <a:ea typeface="MS PGothic" pitchFamily="34" charset="-128"/>
                <a:cs typeface="Times New Roman" pitchFamily="18" charset="0"/>
              </a:rPr>
              <a:t>(</a:t>
            </a:r>
            <a:r>
              <a:rPr lang="en-US" altLang="ja-JP" sz="2000" dirty="0" smtClean="0">
                <a:latin typeface="Times" pitchFamily="18" charset="0"/>
                <a:ea typeface="MS PGothic" pitchFamily="34" charset="-128"/>
                <a:cs typeface="Times New Roman" pitchFamily="18" charset="0"/>
              </a:rPr>
              <a:t>DCN</a:t>
            </a:r>
            <a:r>
              <a:rPr lang="en-US" altLang="ja-JP" sz="2000" dirty="0" smtClean="0">
                <a:latin typeface="Times" pitchFamily="18" charset="0"/>
                <a:ea typeface="MS PGothic" pitchFamily="34" charset="-128"/>
                <a:cs typeface="Times New Roman" pitchFamily="18" charset="0"/>
              </a:rPr>
              <a:t>: </a:t>
            </a:r>
            <a:r>
              <a:rPr lang="en-US" altLang="ja-JP" sz="2000" dirty="0" smtClean="0">
                <a:latin typeface="Times" pitchFamily="18" charset="0"/>
                <a:ea typeface="MS PGothic" pitchFamily="34" charset="-128"/>
                <a:cs typeface="Times New Roman" pitchFamily="18" charset="0"/>
              </a:rPr>
              <a:t>21-14-0134-00)</a:t>
            </a:r>
          </a:p>
          <a:p>
            <a:pPr lvl="1">
              <a:buFont typeface="Arial" pitchFamily="34" charset="0"/>
              <a:buChar char="•"/>
            </a:pPr>
            <a:r>
              <a:rPr lang="en-US" altLang="ja-JP" sz="2000" dirty="0" smtClean="0">
                <a:latin typeface="Times" pitchFamily="18" charset="0"/>
                <a:ea typeface="MS PGothic" pitchFamily="34" charset="-128"/>
                <a:cs typeface="Times New Roman" pitchFamily="18" charset="0"/>
              </a:rPr>
              <a:t> Proposed Table of Contents for IEEE 802.21.1 Draft </a:t>
            </a:r>
            <a:r>
              <a:rPr lang="en-US" altLang="ja-JP" sz="2000" dirty="0" smtClean="0">
                <a:latin typeface="Times" pitchFamily="18" charset="0"/>
                <a:ea typeface="MS PGothic" pitchFamily="34" charset="-128"/>
                <a:cs typeface="Times New Roman" pitchFamily="18" charset="0"/>
              </a:rPr>
              <a:t>Standard  by </a:t>
            </a:r>
            <a:r>
              <a:rPr lang="en-US" altLang="ja-JP" sz="2000" dirty="0" err="1" smtClean="0">
                <a:latin typeface="Times" pitchFamily="18" charset="0"/>
                <a:ea typeface="MS PGothic" pitchFamily="34" charset="-128"/>
                <a:cs typeface="Times New Roman" pitchFamily="18" charset="0"/>
              </a:rPr>
              <a:t>Hyeong</a:t>
            </a:r>
            <a:r>
              <a:rPr lang="en-US" altLang="ja-JP" sz="2000" dirty="0" smtClean="0">
                <a:latin typeface="Times" pitchFamily="18" charset="0"/>
                <a:ea typeface="MS PGothic" pitchFamily="34" charset="-128"/>
                <a:cs typeface="Times New Roman" pitchFamily="18" charset="0"/>
              </a:rPr>
              <a:t> Ho Lee</a:t>
            </a:r>
            <a:endParaRPr lang="en-US" sz="2000" dirty="0" smtClean="0"/>
          </a:p>
          <a:p>
            <a:pPr lvl="1"/>
            <a:r>
              <a:rPr lang="en-US" altLang="ja-JP" sz="2000" dirty="0" smtClean="0">
                <a:latin typeface="Times" pitchFamily="18" charset="0"/>
                <a:ea typeface="MS PGothic" pitchFamily="34" charset="-128"/>
                <a:cs typeface="Times New Roman" pitchFamily="18" charset="0"/>
              </a:rPr>
              <a:t>(DCN </a:t>
            </a:r>
            <a:r>
              <a:rPr lang="en-US" sz="2000" b="1" dirty="0" smtClean="0"/>
              <a:t>21-14-0113-00-SAUC)</a:t>
            </a:r>
            <a:endParaRPr lang="en-US" sz="2000" dirty="0" smtClean="0"/>
          </a:p>
          <a:p>
            <a:pPr lvl="1"/>
            <a:r>
              <a:rPr lang="en-US" altLang="ja-JP" sz="2000" dirty="0" smtClean="0">
                <a:latin typeface="Times" pitchFamily="18" charset="0"/>
                <a:ea typeface="MS PGothic" pitchFamily="34" charset="-128"/>
                <a:cs typeface="Times New Roman" pitchFamily="18" charset="0"/>
              </a:rPr>
              <a:t> </a:t>
            </a:r>
            <a:endParaRPr lang="en-US" dirty="0" smtClean="0"/>
          </a:p>
          <a:p>
            <a:pPr>
              <a:buFont typeface="Arial" pitchFamily="34" charset="0"/>
              <a:buChar char="•"/>
            </a:pPr>
            <a:r>
              <a:rPr lang="en-US" sz="2000" dirty="0" smtClean="0"/>
              <a:t>   Default </a:t>
            </a:r>
            <a:r>
              <a:rPr lang="en-US" sz="2000" dirty="0" smtClean="0"/>
              <a:t>location: </a:t>
            </a:r>
            <a:r>
              <a:rPr lang="en-US" sz="2000" dirty="0" err="1" smtClean="0"/>
              <a:t>Santorini</a:t>
            </a:r>
            <a:r>
              <a:rPr lang="en-US" sz="2000" dirty="0" smtClean="0"/>
              <a:t> (</a:t>
            </a:r>
            <a:r>
              <a:rPr lang="en-US" sz="2000" dirty="0" err="1" smtClean="0"/>
              <a:t>Mezzazine</a:t>
            </a:r>
            <a:r>
              <a:rPr lang="en-US" sz="2000" dirty="0" smtClean="0"/>
              <a:t> Level</a:t>
            </a:r>
            <a:r>
              <a:rPr lang="en-US" sz="2000" dirty="0" smtClean="0"/>
              <a:t>)</a:t>
            </a: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17281</TotalTime>
  <Words>337</Words>
  <Application>Microsoft Office PowerPoint</Application>
  <PresentationFormat>On-screen Show (4:3)</PresentationFormat>
  <Paragraphs>32</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blank presentation</vt:lpstr>
      <vt:lpstr>Slide 1</vt:lpstr>
      <vt:lpstr>Slide 2</vt:lpstr>
      <vt:lpstr>Meeting Time and Location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sdas</cp:lastModifiedBy>
  <cp:revision>1254</cp:revision>
  <dcterms:created xsi:type="dcterms:W3CDTF">1601-01-01T00:00:00Z</dcterms:created>
  <dcterms:modified xsi:type="dcterms:W3CDTF">2014-09-15T07:57:38Z</dcterms:modified>
</cp:coreProperties>
</file>