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vsd" ContentType="application/vnd.visi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5"/>
  </p:notesMasterIdLst>
  <p:handoutMasterIdLst>
    <p:handoutMasterId r:id="rId16"/>
  </p:handoutMasterIdLst>
  <p:sldIdLst>
    <p:sldId id="333" r:id="rId2"/>
    <p:sldId id="332" r:id="rId3"/>
    <p:sldId id="343" r:id="rId4"/>
    <p:sldId id="344" r:id="rId5"/>
    <p:sldId id="345" r:id="rId6"/>
    <p:sldId id="346" r:id="rId7"/>
    <p:sldId id="347" r:id="rId8"/>
    <p:sldId id="348" r:id="rId9"/>
    <p:sldId id="350" r:id="rId10"/>
    <p:sldId id="351" r:id="rId11"/>
    <p:sldId id="352" r:id="rId12"/>
    <p:sldId id="353" r:id="rId13"/>
    <p:sldId id="349" r:id="rId1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FF"/>
    <a:srgbClr val="CCECFF"/>
    <a:srgbClr val="99CCFF"/>
    <a:srgbClr val="66FF99"/>
    <a:srgbClr val="FF9933"/>
    <a:srgbClr val="FF0000"/>
    <a:srgbClr val="CC0000"/>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70" autoAdjust="0"/>
    <p:restoredTop sz="94660"/>
  </p:normalViewPr>
  <p:slideViewPr>
    <p:cSldViewPr>
      <p:cViewPr varScale="1">
        <p:scale>
          <a:sx n="91" d="100"/>
          <a:sy n="91" d="100"/>
        </p:scale>
        <p:origin x="-1344"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1" d="100"/>
          <a:sy n="71" d="100"/>
        </p:scale>
        <p:origin x="-966"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cs typeface="+mn-cs"/>
              </a:defRPr>
            </a:lvl1pPr>
          </a:lstStyle>
          <a:p>
            <a:pPr>
              <a:defRPr/>
            </a:pPr>
            <a:endParaRPr lang="en-US" altLang="ja-JP"/>
          </a:p>
        </p:txBody>
      </p:sp>
      <p:sp>
        <p:nvSpPr>
          <p:cNvPr id="16998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endParaRPr lang="en-US" altLang="ja-JP"/>
          </a:p>
        </p:txBody>
      </p:sp>
      <p:sp>
        <p:nvSpPr>
          <p:cNvPr id="16998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cs typeface="+mn-cs"/>
              </a:defRPr>
            </a:lvl1pPr>
          </a:lstStyle>
          <a:p>
            <a:pPr>
              <a:defRPr/>
            </a:pPr>
            <a:endParaRPr lang="en-US" altLang="ja-JP"/>
          </a:p>
        </p:txBody>
      </p:sp>
      <p:sp>
        <p:nvSpPr>
          <p:cNvPr id="16998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363022D1-FA05-4B16-8B4D-C523B9547B50}"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cs typeface="+mn-cs"/>
              </a:defRPr>
            </a:lvl1pPr>
          </a:lstStyle>
          <a:p>
            <a:pPr>
              <a:defRPr/>
            </a:pPr>
            <a:endParaRPr lang="en-US" altLang="ja-JP"/>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endParaRPr lang="en-US" altLang="ja-JP"/>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ja-JP" noProof="0" smtClean="0"/>
              <a:t>Click to edit Master text styles</a:t>
            </a:r>
          </a:p>
          <a:p>
            <a:pPr lvl="1"/>
            <a:r>
              <a:rPr lang="en-US" altLang="ja-JP" noProof="0" smtClean="0"/>
              <a:t>Second level</a:t>
            </a:r>
          </a:p>
          <a:p>
            <a:pPr lvl="2"/>
            <a:r>
              <a:rPr lang="en-US" altLang="ja-JP" noProof="0" smtClean="0"/>
              <a:t>Third level</a:t>
            </a:r>
          </a:p>
          <a:p>
            <a:pPr lvl="3"/>
            <a:r>
              <a:rPr lang="en-US" altLang="ja-JP" noProof="0" smtClean="0"/>
              <a:t>Fourth level</a:t>
            </a:r>
          </a:p>
          <a:p>
            <a:pPr lvl="4"/>
            <a:r>
              <a:rPr lang="en-US" altLang="ja-JP"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cs typeface="+mn-cs"/>
              </a:defRPr>
            </a:lvl1pPr>
          </a:lstStyle>
          <a:p>
            <a:pPr>
              <a:defRPr/>
            </a:pPr>
            <a:endParaRPr lang="en-US" altLang="ja-JP"/>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41B4E19A-D8E5-4B48-B171-703CE54CB823}" type="slidenum">
              <a:rPr lang="ja-JP" altLang="en-US"/>
              <a:pPr>
                <a:defRPr/>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ln/>
        </p:spPr>
      </p:sp>
      <p:sp>
        <p:nvSpPr>
          <p:cNvPr id="17410" name="Notes Placeholder 2"/>
          <p:cNvSpPr>
            <a:spLocks noGrp="1"/>
          </p:cNvSpPr>
          <p:nvPr>
            <p:ph type="body" idx="1"/>
          </p:nvPr>
        </p:nvSpPr>
        <p:spPr>
          <a:noFill/>
          <a:ln/>
        </p:spPr>
        <p:txBody>
          <a:bodyPr/>
          <a:lstStyle/>
          <a:p>
            <a:endParaRPr lang="ja-JP" altLang="ja-JP" smtClean="0"/>
          </a:p>
        </p:txBody>
      </p:sp>
      <p:sp>
        <p:nvSpPr>
          <p:cNvPr id="17411" name="Slide Number Placeholder 3"/>
          <p:cNvSpPr>
            <a:spLocks noGrp="1"/>
          </p:cNvSpPr>
          <p:nvPr>
            <p:ph type="sldNum" sz="quarter" idx="5"/>
          </p:nvPr>
        </p:nvSpPr>
        <p:spPr>
          <a:noFill/>
        </p:spPr>
        <p:txBody>
          <a:bodyPr/>
          <a:lstStyle/>
          <a:p>
            <a:fld id="{8A48C68E-2AF1-4EE1-8B01-A8472ABA5FE1}" type="slidenum">
              <a:rPr lang="ja-JP" altLang="en-US" smtClean="0">
                <a:cs typeface="Arial" charset="0"/>
              </a:rPr>
              <a:pPr/>
              <a:t>1</a:t>
            </a:fld>
            <a:endParaRPr lang="en-US" altLang="ja-JP"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ln/>
        </p:spPr>
      </p:sp>
      <p:sp>
        <p:nvSpPr>
          <p:cNvPr id="19458" name="Notes Placeholder 2"/>
          <p:cNvSpPr>
            <a:spLocks noGrp="1"/>
          </p:cNvSpPr>
          <p:nvPr>
            <p:ph type="body" idx="1"/>
          </p:nvPr>
        </p:nvSpPr>
        <p:spPr>
          <a:noFill/>
          <a:ln/>
        </p:spPr>
        <p:txBody>
          <a:bodyPr/>
          <a:lstStyle/>
          <a:p>
            <a:endParaRPr lang="ja-JP" altLang="ja-JP" smtClean="0"/>
          </a:p>
        </p:txBody>
      </p:sp>
      <p:sp>
        <p:nvSpPr>
          <p:cNvPr id="19459" name="Slide Number Placeholder 3"/>
          <p:cNvSpPr>
            <a:spLocks noGrp="1"/>
          </p:cNvSpPr>
          <p:nvPr>
            <p:ph type="sldNum" sz="quarter" idx="5"/>
          </p:nvPr>
        </p:nvSpPr>
        <p:spPr>
          <a:noFill/>
        </p:spPr>
        <p:txBody>
          <a:bodyPr/>
          <a:lstStyle/>
          <a:p>
            <a:fld id="{3ABDAD79-6074-4880-8ACB-3C4DBBC4802F}" type="slidenum">
              <a:rPr lang="ja-JP" altLang="en-US" smtClean="0">
                <a:cs typeface="Arial" charset="0"/>
              </a:rPr>
              <a:pPr/>
              <a:t>2</a:t>
            </a:fld>
            <a:endParaRPr lang="en-US" altLang="ja-JP"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eaLnBrk="1" hangingPunct="1">
              <a:spcBef>
                <a:spcPct val="0"/>
              </a:spcBef>
            </a:pPr>
            <a:endParaRPr lang="en-US" smtClean="0"/>
          </a:p>
        </p:txBody>
      </p:sp>
      <p:sp>
        <p:nvSpPr>
          <p:cNvPr id="2867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12980DA-E1AA-4F9A-B287-9E929BA4C0F4}" type="slidenum">
              <a:rPr lang="en-US" sz="1200">
                <a:latin typeface="Calibri" pitchFamily="34" charset="0"/>
              </a:rPr>
              <a:pPr algn="r"/>
              <a:t>7</a:t>
            </a:fld>
            <a:endParaRPr lang="en-US"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pPr eaLnBrk="1" hangingPunct="1">
              <a:spcBef>
                <a:spcPct val="0"/>
              </a:spcBef>
            </a:pPr>
            <a:endParaRPr lang="en-US" smtClean="0"/>
          </a:p>
        </p:txBody>
      </p:sp>
      <p:sp>
        <p:nvSpPr>
          <p:cNvPr id="307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3BAF7BDF-E38E-4C41-93B2-3CCAA3352340}" type="slidenum">
              <a:rPr lang="en-US" sz="1200">
                <a:latin typeface="Arial" charset="0"/>
              </a:rPr>
              <a:pPr algn="r"/>
              <a:t>8</a:t>
            </a:fld>
            <a:endParaRPr lang="en-US" sz="120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t>21-13-0090-00-MuGM</a:t>
            </a:r>
          </a:p>
        </p:txBody>
      </p:sp>
      <p:sp>
        <p:nvSpPr>
          <p:cNvPr id="5" name="Rectangle 5"/>
          <p:cNvSpPr>
            <a:spLocks noGrp="1" noChangeArrowheads="1"/>
          </p:cNvSpPr>
          <p:nvPr>
            <p:ph type="sldNum" sz="quarter" idx="11"/>
          </p:nvPr>
        </p:nvSpPr>
        <p:spPr>
          <a:ln/>
        </p:spPr>
        <p:txBody>
          <a:bodyPr/>
          <a:lstStyle>
            <a:lvl1pPr>
              <a:defRPr/>
            </a:lvl1pPr>
          </a:lstStyle>
          <a:p>
            <a:pPr>
              <a:defRPr/>
            </a:pPr>
            <a:fld id="{478A4CF6-922C-4773-BD63-823556FEEA48}"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t>21-13-0090-00-MuGM</a:t>
            </a:r>
          </a:p>
        </p:txBody>
      </p:sp>
      <p:sp>
        <p:nvSpPr>
          <p:cNvPr id="5" name="Rectangle 5"/>
          <p:cNvSpPr>
            <a:spLocks noGrp="1" noChangeArrowheads="1"/>
          </p:cNvSpPr>
          <p:nvPr>
            <p:ph type="sldNum" sz="quarter" idx="11"/>
          </p:nvPr>
        </p:nvSpPr>
        <p:spPr>
          <a:ln/>
        </p:spPr>
        <p:txBody>
          <a:bodyPr/>
          <a:lstStyle>
            <a:lvl1pPr>
              <a:defRPr/>
            </a:lvl1pPr>
          </a:lstStyle>
          <a:p>
            <a:pPr>
              <a:defRPr/>
            </a:pPr>
            <a:fld id="{493B4F1F-4FB3-46D6-BCFF-1B09BC29944B}"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6863" y="228600"/>
            <a:ext cx="2074862"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2275" y="228600"/>
            <a:ext cx="6072188"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t>21-13-0090-00-MuGM</a:t>
            </a:r>
          </a:p>
        </p:txBody>
      </p:sp>
      <p:sp>
        <p:nvSpPr>
          <p:cNvPr id="5" name="Rectangle 5"/>
          <p:cNvSpPr>
            <a:spLocks noGrp="1" noChangeArrowheads="1"/>
          </p:cNvSpPr>
          <p:nvPr>
            <p:ph type="sldNum" sz="quarter" idx="11"/>
          </p:nvPr>
        </p:nvSpPr>
        <p:spPr>
          <a:ln/>
        </p:spPr>
        <p:txBody>
          <a:bodyPr/>
          <a:lstStyle>
            <a:lvl1pPr>
              <a:defRPr/>
            </a:lvl1pPr>
          </a:lstStyle>
          <a:p>
            <a:pPr>
              <a:defRPr/>
            </a:pPr>
            <a:fld id="{CA12F89A-4E7F-4C84-A6A8-4CDAD4257CE2}" type="slidenum">
              <a:rPr lang="en-US" altLang="ja-JP"/>
              <a:pPr>
                <a:defRPr/>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a:t>21-13-0090-00-MuGM</a:t>
            </a:r>
          </a:p>
        </p:txBody>
      </p:sp>
      <p:sp>
        <p:nvSpPr>
          <p:cNvPr id="4" name="Rectangle 5"/>
          <p:cNvSpPr>
            <a:spLocks noGrp="1" noChangeArrowheads="1"/>
          </p:cNvSpPr>
          <p:nvPr>
            <p:ph type="sldNum" sz="quarter" idx="11"/>
          </p:nvPr>
        </p:nvSpPr>
        <p:spPr>
          <a:ln/>
        </p:spPr>
        <p:txBody>
          <a:bodyPr/>
          <a:lstStyle>
            <a:lvl1pPr>
              <a:defRPr/>
            </a:lvl1pPr>
          </a:lstStyle>
          <a:p>
            <a:pPr>
              <a:defRPr/>
            </a:pPr>
            <a:fld id="{61CC56B5-53C8-4AB4-AE03-05EF833509CC}"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xfrm>
            <a:off x="428625" y="6400800"/>
            <a:ext cx="2571750" cy="285750"/>
          </a:xfrm>
        </p:spPr>
        <p:txBody>
          <a:bodyPr/>
          <a:lstStyle>
            <a:lvl1pPr>
              <a:defRPr/>
            </a:lvl1pPr>
          </a:lstStyle>
          <a:p>
            <a:pPr>
              <a:defRPr/>
            </a:pPr>
            <a:r>
              <a:rPr lang="en-US"/>
              <a:t>21-13-0090-00-MuGM</a:t>
            </a:r>
          </a:p>
        </p:txBody>
      </p:sp>
      <p:sp>
        <p:nvSpPr>
          <p:cNvPr id="5" name="Slide Number Placeholder 4"/>
          <p:cNvSpPr>
            <a:spLocks noGrp="1"/>
          </p:cNvSpPr>
          <p:nvPr>
            <p:ph type="sldNum" sz="quarter" idx="11"/>
          </p:nvPr>
        </p:nvSpPr>
        <p:spPr/>
        <p:txBody>
          <a:bodyPr/>
          <a:lstStyle>
            <a:lvl1pPr>
              <a:defRPr/>
            </a:lvl1pPr>
          </a:lstStyle>
          <a:p>
            <a:pPr>
              <a:defRPr/>
            </a:pPr>
            <a:fld id="{5BE953F4-8D54-48F8-8BD3-ECD4AEB91156}"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a:t>21-13-0090-00-MuGM</a:t>
            </a:r>
          </a:p>
        </p:txBody>
      </p:sp>
      <p:sp>
        <p:nvSpPr>
          <p:cNvPr id="5" name="Rectangle 5"/>
          <p:cNvSpPr>
            <a:spLocks noGrp="1" noChangeArrowheads="1"/>
          </p:cNvSpPr>
          <p:nvPr>
            <p:ph type="sldNum" sz="quarter" idx="11"/>
          </p:nvPr>
        </p:nvSpPr>
        <p:spPr>
          <a:ln/>
        </p:spPr>
        <p:txBody>
          <a:bodyPr/>
          <a:lstStyle>
            <a:lvl1pPr>
              <a:defRPr/>
            </a:lvl1pPr>
          </a:lstStyle>
          <a:p>
            <a:pPr>
              <a:defRPr/>
            </a:pPr>
            <a:fld id="{FF510536-159B-4B8A-8C35-83BED1F3FF93}"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2275" y="1143000"/>
            <a:ext cx="407352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7352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a:t>21-13-0090-00-MuGM</a:t>
            </a:r>
          </a:p>
        </p:txBody>
      </p:sp>
      <p:sp>
        <p:nvSpPr>
          <p:cNvPr id="6" name="Rectangle 5"/>
          <p:cNvSpPr>
            <a:spLocks noGrp="1" noChangeArrowheads="1"/>
          </p:cNvSpPr>
          <p:nvPr>
            <p:ph type="sldNum" sz="quarter" idx="11"/>
          </p:nvPr>
        </p:nvSpPr>
        <p:spPr>
          <a:ln/>
        </p:spPr>
        <p:txBody>
          <a:bodyPr/>
          <a:lstStyle>
            <a:lvl1pPr>
              <a:defRPr/>
            </a:lvl1pPr>
          </a:lstStyle>
          <a:p>
            <a:pPr>
              <a:defRPr/>
            </a:pPr>
            <a:fld id="{FF39C897-853E-4028-BE23-7AA5DBDCE2EF}"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a:t>21-13-0090-00-MuGM</a:t>
            </a:r>
          </a:p>
        </p:txBody>
      </p:sp>
      <p:sp>
        <p:nvSpPr>
          <p:cNvPr id="8" name="Rectangle 5"/>
          <p:cNvSpPr>
            <a:spLocks noGrp="1" noChangeArrowheads="1"/>
          </p:cNvSpPr>
          <p:nvPr>
            <p:ph type="sldNum" sz="quarter" idx="11"/>
          </p:nvPr>
        </p:nvSpPr>
        <p:spPr>
          <a:ln/>
        </p:spPr>
        <p:txBody>
          <a:bodyPr/>
          <a:lstStyle>
            <a:lvl1pPr>
              <a:defRPr/>
            </a:lvl1pPr>
          </a:lstStyle>
          <a:p>
            <a:pPr>
              <a:defRPr/>
            </a:pPr>
            <a:fld id="{B710758A-0333-43E8-83B2-9C792A5D88CC}"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a:t>21-13-0090-00-MuGM</a:t>
            </a:r>
          </a:p>
        </p:txBody>
      </p:sp>
      <p:sp>
        <p:nvSpPr>
          <p:cNvPr id="4" name="Rectangle 5"/>
          <p:cNvSpPr>
            <a:spLocks noGrp="1" noChangeArrowheads="1"/>
          </p:cNvSpPr>
          <p:nvPr>
            <p:ph type="sldNum" sz="quarter" idx="11"/>
          </p:nvPr>
        </p:nvSpPr>
        <p:spPr>
          <a:ln/>
        </p:spPr>
        <p:txBody>
          <a:bodyPr/>
          <a:lstStyle>
            <a:lvl1pPr>
              <a:defRPr/>
            </a:lvl1pPr>
          </a:lstStyle>
          <a:p>
            <a:pPr>
              <a:defRPr/>
            </a:pPr>
            <a:fld id="{AE4727B7-3AED-414B-9C79-A4E10F57B55D}"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a:t>21-13-0090-00-MuGM</a:t>
            </a:r>
          </a:p>
        </p:txBody>
      </p:sp>
      <p:sp>
        <p:nvSpPr>
          <p:cNvPr id="3" name="Rectangle 5"/>
          <p:cNvSpPr>
            <a:spLocks noGrp="1" noChangeArrowheads="1"/>
          </p:cNvSpPr>
          <p:nvPr>
            <p:ph type="sldNum" sz="quarter" idx="11"/>
          </p:nvPr>
        </p:nvSpPr>
        <p:spPr>
          <a:ln/>
        </p:spPr>
        <p:txBody>
          <a:bodyPr/>
          <a:lstStyle>
            <a:lvl1pPr>
              <a:defRPr/>
            </a:lvl1pPr>
          </a:lstStyle>
          <a:p>
            <a:pPr>
              <a:defRPr/>
            </a:pPr>
            <a:fld id="{8EF56821-99BF-4F40-A526-DF4CA815C350}"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21-13-0090-00-MuGM</a:t>
            </a:r>
          </a:p>
        </p:txBody>
      </p:sp>
      <p:sp>
        <p:nvSpPr>
          <p:cNvPr id="6" name="Rectangle 5"/>
          <p:cNvSpPr>
            <a:spLocks noGrp="1" noChangeArrowheads="1"/>
          </p:cNvSpPr>
          <p:nvPr>
            <p:ph type="sldNum" sz="quarter" idx="11"/>
          </p:nvPr>
        </p:nvSpPr>
        <p:spPr>
          <a:ln/>
        </p:spPr>
        <p:txBody>
          <a:bodyPr/>
          <a:lstStyle>
            <a:lvl1pPr>
              <a:defRPr/>
            </a:lvl1pPr>
          </a:lstStyle>
          <a:p>
            <a:pPr>
              <a:defRPr/>
            </a:pPr>
            <a:fld id="{A111C307-B59F-42C4-A0F7-4BC3D48AD995}"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21-13-0090-00-MuGM</a:t>
            </a:r>
          </a:p>
        </p:txBody>
      </p:sp>
      <p:sp>
        <p:nvSpPr>
          <p:cNvPr id="6" name="Rectangle 5"/>
          <p:cNvSpPr>
            <a:spLocks noGrp="1" noChangeArrowheads="1"/>
          </p:cNvSpPr>
          <p:nvPr>
            <p:ph type="sldNum" sz="quarter" idx="11"/>
          </p:nvPr>
        </p:nvSpPr>
        <p:spPr>
          <a:ln/>
        </p:spPr>
        <p:txBody>
          <a:bodyPr/>
          <a:lstStyle>
            <a:lvl1pPr>
              <a:defRPr/>
            </a:lvl1pPr>
          </a:lstStyle>
          <a:p>
            <a:pPr>
              <a:defRPr/>
            </a:pPr>
            <a:fld id="{1D8840AA-2F0C-49AC-B3E3-6EE88892A2F6}"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2275" y="228600"/>
            <a:ext cx="8270875" cy="6858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altLang="ja-JP" smtClean="0"/>
              <a:t>Title: 36 pt Rotis Sans Serif</a:t>
            </a:r>
          </a:p>
        </p:txBody>
      </p:sp>
      <p:sp>
        <p:nvSpPr>
          <p:cNvPr id="1027" name="Rectangle 3"/>
          <p:cNvSpPr>
            <a:spLocks noGrp="1" noChangeArrowheads="1"/>
          </p:cNvSpPr>
          <p:nvPr>
            <p:ph type="body" idx="1"/>
          </p:nvPr>
        </p:nvSpPr>
        <p:spPr bwMode="auto">
          <a:xfrm>
            <a:off x="201613" y="1000125"/>
            <a:ext cx="8299450" cy="51816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altLang="ja-JP" smtClean="0"/>
              <a:t>IEEE 802.21 Powerpoint Template</a:t>
            </a:r>
            <a:br>
              <a:rPr lang="en-US" altLang="ja-JP" smtClean="0"/>
            </a:br>
            <a:r>
              <a:rPr lang="en-US" altLang="ja-JP" smtClean="0"/>
              <a:t>(Rotis Sans Serif 24 pt)</a:t>
            </a:r>
          </a:p>
          <a:p>
            <a:pPr lvl="0"/>
            <a:r>
              <a:rPr lang="en-US" altLang="ja-JP" smtClean="0"/>
              <a:t>1st Level Bullet</a:t>
            </a:r>
          </a:p>
          <a:p>
            <a:pPr lvl="1"/>
            <a:r>
              <a:rPr lang="en-US" altLang="ja-JP" smtClean="0"/>
              <a:t>2nd Level Bullet</a:t>
            </a:r>
          </a:p>
          <a:p>
            <a:pPr lvl="2"/>
            <a:r>
              <a:rPr lang="en-US" altLang="ja-JP" smtClean="0"/>
              <a:t>3rd Level Bullet</a:t>
            </a:r>
          </a:p>
          <a:p>
            <a:pPr lvl="2"/>
            <a:endParaRPr lang="en-US" altLang="ja-JP" smtClean="0"/>
          </a:p>
          <a:p>
            <a:pPr lvl="1"/>
            <a:endParaRPr lang="en-US" altLang="ja-JP" smtClean="0"/>
          </a:p>
          <a:p>
            <a:pPr lvl="0"/>
            <a:endParaRPr lang="en-US" altLang="ja-JP" smtClean="0"/>
          </a:p>
          <a:p>
            <a:pPr lvl="0"/>
            <a:endParaRPr lang="en-US" altLang="ja-JP" smtClean="0"/>
          </a:p>
          <a:p>
            <a:pPr lvl="0"/>
            <a:r>
              <a:rPr lang="en-US" altLang="ja-JP" smtClean="0"/>
              <a:t/>
            </a:r>
            <a:br>
              <a:rPr lang="en-US" altLang="ja-JP" smtClean="0"/>
            </a:br>
            <a:endParaRPr lang="en-US" altLang="ja-JP" smtClean="0"/>
          </a:p>
        </p:txBody>
      </p:sp>
      <p:sp>
        <p:nvSpPr>
          <p:cNvPr id="160772" name="Rectangle 4"/>
          <p:cNvSpPr>
            <a:spLocks noGrp="1" noChangeArrowheads="1"/>
          </p:cNvSpPr>
          <p:nvPr>
            <p:ph type="ftr" sz="quarter" idx="3"/>
          </p:nvPr>
        </p:nvSpPr>
        <p:spPr bwMode="auto">
          <a:xfrm>
            <a:off x="381000" y="6400800"/>
            <a:ext cx="2619375" cy="285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eaLnBrk="0" hangingPunct="0">
              <a:lnSpc>
                <a:spcPct val="90000"/>
              </a:lnSpc>
              <a:defRPr sz="1400">
                <a:latin typeface="+mn-lt"/>
                <a:cs typeface="+mn-cs"/>
              </a:defRPr>
            </a:lvl1pPr>
          </a:lstStyle>
          <a:p>
            <a:pPr>
              <a:defRPr/>
            </a:pPr>
            <a:r>
              <a:rPr lang="en-US"/>
              <a:t>21-13-0090-00-MuGM</a:t>
            </a:r>
          </a:p>
        </p:txBody>
      </p:sp>
      <p:sp>
        <p:nvSpPr>
          <p:cNvPr id="160773" name="Rectangle 5"/>
          <p:cNvSpPr>
            <a:spLocks noGrp="1" noChangeArrowheads="1"/>
          </p:cNvSpPr>
          <p:nvPr>
            <p:ph type="sldNum" sz="quarter" idx="4"/>
          </p:nvPr>
        </p:nvSpPr>
        <p:spPr bwMode="auto">
          <a:xfrm>
            <a:off x="7772400" y="6400800"/>
            <a:ext cx="6858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90000"/>
              </a:lnSpc>
              <a:defRPr sz="1400">
                <a:latin typeface="Times" charset="0"/>
                <a:ea typeface="MS PGothic" pitchFamily="34" charset="-128"/>
                <a:cs typeface="+mn-cs"/>
              </a:defRPr>
            </a:lvl1pPr>
          </a:lstStyle>
          <a:p>
            <a:pPr>
              <a:defRPr/>
            </a:pPr>
            <a:fld id="{D22B7649-C684-4EBD-B16F-5C47DC44F504}" type="slidenum">
              <a:rPr lang="en-US" altLang="ja-JP"/>
              <a:pPr>
                <a:defRPr/>
              </a:pPr>
              <a:t>‹#›</a:t>
            </a:fld>
            <a:endParaRPr lang="en-US" altLang="ja-JP"/>
          </a:p>
        </p:txBody>
      </p:sp>
      <p:pic>
        <p:nvPicPr>
          <p:cNvPr id="1030" name="Picture 6" descr="smllieee"/>
          <p:cNvPicPr>
            <a:picLocks noChangeAspect="1" noChangeArrowheads="1"/>
          </p:cNvPicPr>
          <p:nvPr userDrawn="1"/>
        </p:nvPicPr>
        <p:blipFill>
          <a:blip r:embed="rId14" cstate="print"/>
          <a:srcRect/>
          <a:stretch>
            <a:fillRect/>
          </a:stretch>
        </p:blipFill>
        <p:spPr bwMode="auto">
          <a:xfrm>
            <a:off x="228600" y="57150"/>
            <a:ext cx="754063" cy="857250"/>
          </a:xfrm>
          <a:prstGeom prst="rect">
            <a:avLst/>
          </a:prstGeom>
          <a:noFill/>
          <a:ln w="9525">
            <a:noFill/>
            <a:miter lim="800000"/>
            <a:headEnd/>
            <a:tailEnd/>
          </a:ln>
        </p:spPr>
      </p:pic>
      <p:pic>
        <p:nvPicPr>
          <p:cNvPr id="1031" name="Picture 7" descr="802logo"/>
          <p:cNvPicPr>
            <a:picLocks noChangeAspect="1" noChangeArrowheads="1"/>
          </p:cNvPicPr>
          <p:nvPr userDrawn="1"/>
        </p:nvPicPr>
        <p:blipFill>
          <a:blip r:embed="rId15" cstate="print"/>
          <a:srcRect/>
          <a:stretch>
            <a:fillRect/>
          </a:stretch>
        </p:blipFill>
        <p:spPr bwMode="auto">
          <a:xfrm>
            <a:off x="8237538" y="76200"/>
            <a:ext cx="754062" cy="7778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 id="2147483652" r:id="rId12"/>
  </p:sldLayoutIdLst>
  <p:hf hdr="0" dt="0"/>
  <p:txStyles>
    <p:titleStyle>
      <a:lvl1pPr algn="ctr" defTabSz="762000" rtl="0" eaLnBrk="0" fontAlgn="base" hangingPunct="0">
        <a:lnSpc>
          <a:spcPct val="90000"/>
        </a:lnSpc>
        <a:spcBef>
          <a:spcPct val="0"/>
        </a:spcBef>
        <a:spcAft>
          <a:spcPct val="0"/>
        </a:spcAft>
        <a:defRPr sz="3600" b="1">
          <a:solidFill>
            <a:schemeClr val="tx1"/>
          </a:solidFill>
          <a:latin typeface="+mj-lt"/>
          <a:ea typeface="+mj-ea"/>
          <a:cs typeface="+mj-cs"/>
        </a:defRPr>
      </a:lvl1pPr>
      <a:lvl2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2pPr>
      <a:lvl3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3pPr>
      <a:lvl4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4pPr>
      <a:lvl5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5pPr>
      <a:lvl6pPr marL="457200" algn="ctr" defTabSz="762000" rtl="0" fontAlgn="base">
        <a:lnSpc>
          <a:spcPct val="90000"/>
        </a:lnSpc>
        <a:spcBef>
          <a:spcPct val="0"/>
        </a:spcBef>
        <a:spcAft>
          <a:spcPct val="0"/>
        </a:spcAft>
        <a:defRPr sz="3600" b="1">
          <a:solidFill>
            <a:schemeClr val="tx1"/>
          </a:solidFill>
          <a:latin typeface="Times New Roman" pitchFamily="18" charset="0"/>
        </a:defRPr>
      </a:lvl6pPr>
      <a:lvl7pPr marL="914400" algn="ctr" defTabSz="762000" rtl="0" fontAlgn="base">
        <a:lnSpc>
          <a:spcPct val="90000"/>
        </a:lnSpc>
        <a:spcBef>
          <a:spcPct val="0"/>
        </a:spcBef>
        <a:spcAft>
          <a:spcPct val="0"/>
        </a:spcAft>
        <a:defRPr sz="3600" b="1">
          <a:solidFill>
            <a:schemeClr val="tx1"/>
          </a:solidFill>
          <a:latin typeface="Times New Roman" pitchFamily="18" charset="0"/>
        </a:defRPr>
      </a:lvl7pPr>
      <a:lvl8pPr marL="1371600" algn="ctr" defTabSz="762000" rtl="0" fontAlgn="base">
        <a:lnSpc>
          <a:spcPct val="90000"/>
        </a:lnSpc>
        <a:spcBef>
          <a:spcPct val="0"/>
        </a:spcBef>
        <a:spcAft>
          <a:spcPct val="0"/>
        </a:spcAft>
        <a:defRPr sz="3600" b="1">
          <a:solidFill>
            <a:schemeClr val="tx1"/>
          </a:solidFill>
          <a:latin typeface="Times New Roman" pitchFamily="18" charset="0"/>
        </a:defRPr>
      </a:lvl8pPr>
      <a:lvl9pPr marL="1828800" algn="ctr" defTabSz="762000" rtl="0" fontAlgn="base">
        <a:lnSpc>
          <a:spcPct val="90000"/>
        </a:lnSpc>
        <a:spcBef>
          <a:spcPct val="0"/>
        </a:spcBef>
        <a:spcAft>
          <a:spcPct val="0"/>
        </a:spcAft>
        <a:defRPr sz="3600" b="1">
          <a:solidFill>
            <a:schemeClr val="tx1"/>
          </a:solidFill>
          <a:latin typeface="Times New Roman" pitchFamily="18" charset="0"/>
        </a:defRPr>
      </a:lvl9pPr>
    </p:titleStyle>
    <p:bodyStyle>
      <a:lvl1pPr marL="280988" indent="-280988" algn="l" defTabSz="762000" rtl="0" eaLnBrk="0" fontAlgn="base" hangingPunct="0">
        <a:lnSpc>
          <a:spcPct val="90000"/>
        </a:lnSpc>
        <a:spcBef>
          <a:spcPct val="40000"/>
        </a:spcBef>
        <a:spcAft>
          <a:spcPct val="0"/>
        </a:spcAft>
        <a:buClr>
          <a:schemeClr val="accent1"/>
        </a:buClr>
        <a:buChar char="•"/>
        <a:defRPr sz="2400">
          <a:solidFill>
            <a:schemeClr val="tx1"/>
          </a:solidFill>
          <a:latin typeface="+mn-lt"/>
          <a:ea typeface="+mn-ea"/>
          <a:cs typeface="+mn-cs"/>
        </a:defRPr>
      </a:lvl1pPr>
      <a:lvl2pPr marL="666750" indent="-195263" algn="l" defTabSz="762000" rtl="0" eaLnBrk="0" fontAlgn="base" hangingPunct="0">
        <a:lnSpc>
          <a:spcPct val="90000"/>
        </a:lnSpc>
        <a:spcBef>
          <a:spcPct val="0"/>
        </a:spcBef>
        <a:spcAft>
          <a:spcPct val="0"/>
        </a:spcAft>
        <a:buClr>
          <a:schemeClr val="accent1"/>
        </a:buClr>
        <a:buSzPct val="75000"/>
        <a:buChar char="•"/>
        <a:defRPr sz="2400">
          <a:solidFill>
            <a:schemeClr val="tx1"/>
          </a:solidFill>
          <a:latin typeface="+mn-lt"/>
        </a:defRPr>
      </a:lvl2pPr>
      <a:lvl3pPr marL="1147763" indent="-195263" algn="l" defTabSz="762000" rtl="0" eaLnBrk="0" fontAlgn="base" hangingPunct="0">
        <a:lnSpc>
          <a:spcPct val="90000"/>
        </a:lnSpc>
        <a:spcBef>
          <a:spcPct val="0"/>
        </a:spcBef>
        <a:spcAft>
          <a:spcPct val="0"/>
        </a:spcAft>
        <a:buClr>
          <a:schemeClr val="accent1"/>
        </a:buClr>
        <a:buSzPct val="75000"/>
        <a:buChar char="•"/>
        <a:defRPr sz="2400">
          <a:solidFill>
            <a:schemeClr val="tx1"/>
          </a:solidFill>
          <a:latin typeface="+mn-lt"/>
        </a:defRPr>
      </a:lvl3pPr>
      <a:lvl4pPr marL="1804988" indent="-277813" algn="l" defTabSz="762000" rtl="0" eaLnBrk="0" fontAlgn="base" hangingPunct="0">
        <a:spcBef>
          <a:spcPct val="20000"/>
        </a:spcBef>
        <a:spcAft>
          <a:spcPct val="0"/>
        </a:spcAft>
        <a:buChar char="–"/>
        <a:defRPr sz="2000">
          <a:solidFill>
            <a:schemeClr val="tx1"/>
          </a:solidFill>
          <a:latin typeface="Rotis Sans Serif for Nokia" pitchFamily="34" charset="0"/>
        </a:defRPr>
      </a:lvl4pPr>
      <a:lvl5pPr marL="22860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5pPr>
      <a:lvl6pPr marL="2743200" indent="-280988" algn="l" defTabSz="762000" rtl="0" fontAlgn="base">
        <a:spcBef>
          <a:spcPct val="20000"/>
        </a:spcBef>
        <a:spcAft>
          <a:spcPct val="0"/>
        </a:spcAft>
        <a:buChar char="»"/>
        <a:defRPr sz="2000">
          <a:solidFill>
            <a:schemeClr val="tx1"/>
          </a:solidFill>
          <a:latin typeface="Rotis Sans Serif for Nokia" pitchFamily="34" charset="0"/>
        </a:defRPr>
      </a:lvl6pPr>
      <a:lvl7pPr marL="3200400" indent="-280988" algn="l" defTabSz="762000" rtl="0" fontAlgn="base">
        <a:spcBef>
          <a:spcPct val="20000"/>
        </a:spcBef>
        <a:spcAft>
          <a:spcPct val="0"/>
        </a:spcAft>
        <a:buChar char="»"/>
        <a:defRPr sz="2000">
          <a:solidFill>
            <a:schemeClr val="tx1"/>
          </a:solidFill>
          <a:latin typeface="Rotis Sans Serif for Nokia" pitchFamily="34" charset="0"/>
        </a:defRPr>
      </a:lvl7pPr>
      <a:lvl8pPr marL="3657600" indent="-280988" algn="l" defTabSz="762000" rtl="0" fontAlgn="base">
        <a:spcBef>
          <a:spcPct val="20000"/>
        </a:spcBef>
        <a:spcAft>
          <a:spcPct val="0"/>
        </a:spcAft>
        <a:buChar char="»"/>
        <a:defRPr sz="2000">
          <a:solidFill>
            <a:schemeClr val="tx1"/>
          </a:solidFill>
          <a:latin typeface="Rotis Sans Serif for Nokia" pitchFamily="34" charset="0"/>
        </a:defRPr>
      </a:lvl8pPr>
      <a:lvl9pPr marL="4114800" indent="-280988" algn="l" defTabSz="762000" rtl="0" fontAlgn="base">
        <a:spcBef>
          <a:spcPct val="20000"/>
        </a:spcBef>
        <a:spcAft>
          <a:spcPct val="0"/>
        </a:spcAft>
        <a:buChar char="»"/>
        <a:defRPr sz="2000">
          <a:solidFill>
            <a:schemeClr val="tx1"/>
          </a:solidFill>
          <a:latin typeface="Rotis Sans Serif for Nokia"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Microsoft_Visio_2003-2010_Drawing1.vsd"/><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3" Type="http://schemas.openxmlformats.org/officeDocument/2006/relationships/oleObject" Target="../embeddings/Microsoft_Visio_2003-2010_Drawing2.vsd"/><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andards.ieee.org/guides/opman/sect6.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tandards.ieee.org/board/pat/faq.pdf" TargetMode="External"/><Relationship Id="rId4" Type="http://schemas.openxmlformats.org/officeDocument/2006/relationships/hyperlink" Target="http://127.0.0.1:4664/cache?event_id=757737&amp;schema_id=1&amp;s=5X0vID10lu_E6yrIkWkNd4Wz2H8&amp;q=hancock"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txBox="1">
            <a:spLocks noChangeArrowheads="1"/>
          </p:cNvSpPr>
          <p:nvPr/>
        </p:nvSpPr>
        <p:spPr bwMode="auto">
          <a:xfrm>
            <a:off x="439738" y="908050"/>
            <a:ext cx="8399462" cy="5334000"/>
          </a:xfrm>
          <a:prstGeom prst="rect">
            <a:avLst/>
          </a:prstGeom>
          <a:solidFill>
            <a:srgbClr val="66CCFF"/>
          </a:solidFill>
          <a:ln w="12700">
            <a:noFill/>
            <a:miter lim="800000"/>
            <a:headEnd/>
            <a:tailEnd/>
          </a:ln>
        </p:spPr>
        <p:txBody>
          <a:bodyPr lIns="90488" tIns="44450" rIns="90488" bIns="44450"/>
          <a:lstStyle/>
          <a:p>
            <a:pPr marL="280988" indent="-280988" defTabSz="762000">
              <a:lnSpc>
                <a:spcPct val="90000"/>
              </a:lnSpc>
              <a:spcBef>
                <a:spcPct val="40000"/>
              </a:spcBef>
              <a:buClr>
                <a:srgbClr val="FAFD00"/>
              </a:buClr>
            </a:pPr>
            <a:r>
              <a:rPr lang="en-US" altLang="ja-JP" b="1" dirty="0">
                <a:latin typeface="Times" pitchFamily="18" charset="0"/>
                <a:ea typeface="MS PGothic" pitchFamily="34" charset="-128"/>
                <a:cs typeface="Times New Roman" pitchFamily="18" charset="0"/>
              </a:rPr>
              <a:t>IEEE 802.21</a:t>
            </a:r>
          </a:p>
          <a:p>
            <a:pPr marL="280988" indent="-280988" defTabSz="762000">
              <a:lnSpc>
                <a:spcPct val="90000"/>
              </a:lnSpc>
              <a:spcBef>
                <a:spcPct val="40000"/>
              </a:spcBef>
              <a:buClr>
                <a:srgbClr val="FAFD00"/>
              </a:buClr>
            </a:pPr>
            <a:r>
              <a:rPr lang="en-US" altLang="ja-JP" dirty="0">
                <a:latin typeface="Times" pitchFamily="18" charset="0"/>
                <a:ea typeface="MS PGothic" pitchFamily="34" charset="-128"/>
                <a:cs typeface="Times New Roman" pitchFamily="18" charset="0"/>
              </a:rPr>
              <a:t>DCN: </a:t>
            </a:r>
            <a:r>
              <a:rPr lang="en-US" altLang="ja-JP" dirty="0" smtClean="0">
                <a:latin typeface="Times" pitchFamily="18" charset="0"/>
                <a:ea typeface="MS PGothic" pitchFamily="34" charset="-128"/>
                <a:cs typeface="Times New Roman" pitchFamily="18" charset="0"/>
              </a:rPr>
              <a:t>21-14-0125-00</a:t>
            </a:r>
            <a:endParaRPr lang="en-US" altLang="ja-JP" dirty="0">
              <a:latin typeface="Times" pitchFamily="18" charset="0"/>
              <a:ea typeface="MS PGothic" pitchFamily="34" charset="-128"/>
              <a:cs typeface="Times New Roman" pitchFamily="18" charset="0"/>
            </a:endParaRPr>
          </a:p>
          <a:p>
            <a:pPr marL="280988" indent="-280988" defTabSz="762000">
              <a:lnSpc>
                <a:spcPct val="90000"/>
              </a:lnSpc>
              <a:spcBef>
                <a:spcPct val="40000"/>
              </a:spcBef>
              <a:buClr>
                <a:srgbClr val="FAFD00"/>
              </a:buClr>
            </a:pPr>
            <a:r>
              <a:rPr lang="en-US" altLang="ja-JP" dirty="0">
                <a:latin typeface="Times" pitchFamily="18" charset="0"/>
                <a:ea typeface="MS PGothic" pitchFamily="34" charset="-128"/>
                <a:cs typeface="Times New Roman" pitchFamily="18" charset="0"/>
              </a:rPr>
              <a:t>Title: </a:t>
            </a:r>
            <a:r>
              <a:rPr lang="en-US" altLang="ja-JP" b="1" dirty="0">
                <a:latin typeface="Times" pitchFamily="18" charset="0"/>
                <a:ea typeface="MS PGothic" pitchFamily="34" charset="-128"/>
                <a:cs typeface="Times New Roman" pitchFamily="18" charset="0"/>
              </a:rPr>
              <a:t> ITS use cases for MIH</a:t>
            </a:r>
          </a:p>
          <a:p>
            <a:pPr marL="280988" indent="-280988" defTabSz="762000">
              <a:lnSpc>
                <a:spcPct val="90000"/>
              </a:lnSpc>
              <a:spcBef>
                <a:spcPct val="40000"/>
              </a:spcBef>
              <a:buClr>
                <a:srgbClr val="FAFD00"/>
              </a:buClr>
            </a:pPr>
            <a:r>
              <a:rPr lang="en-US" altLang="ja-JP" dirty="0">
                <a:latin typeface="Times" pitchFamily="18" charset="0"/>
                <a:ea typeface="MS PGothic" pitchFamily="34" charset="-128"/>
                <a:cs typeface="Times New Roman" pitchFamily="18" charset="0"/>
              </a:rPr>
              <a:t>Date Submitted:  July17, 2014</a:t>
            </a:r>
          </a:p>
          <a:p>
            <a:pPr marL="280988" indent="-280988" defTabSz="762000">
              <a:lnSpc>
                <a:spcPct val="90000"/>
              </a:lnSpc>
              <a:spcBef>
                <a:spcPct val="40000"/>
              </a:spcBef>
              <a:buClr>
                <a:srgbClr val="FAFD00"/>
              </a:buClr>
            </a:pPr>
            <a:r>
              <a:rPr lang="en-US" altLang="ja-JP" dirty="0">
                <a:latin typeface="Times" pitchFamily="18" charset="0"/>
                <a:ea typeface="MS PGothic" pitchFamily="34" charset="-128"/>
                <a:cs typeface="Times New Roman" pitchFamily="18" charset="0"/>
              </a:rPr>
              <a:t>IEEE 802.21 session #63 in San Diego,  CA, USA</a:t>
            </a:r>
          </a:p>
          <a:p>
            <a:pPr marL="280988" indent="-280988" defTabSz="762000">
              <a:lnSpc>
                <a:spcPct val="90000"/>
              </a:lnSpc>
              <a:spcBef>
                <a:spcPct val="40000"/>
              </a:spcBef>
              <a:buClr>
                <a:srgbClr val="FAFD00"/>
              </a:buClr>
            </a:pPr>
            <a:r>
              <a:rPr lang="en-US" altLang="ja-JP" dirty="0">
                <a:latin typeface="Times" pitchFamily="18" charset="0"/>
                <a:ea typeface="MS PGothic" pitchFamily="34" charset="-128"/>
                <a:cs typeface="Times New Roman" pitchFamily="18" charset="0"/>
              </a:rPr>
              <a:t>Authors or Source(s):</a:t>
            </a:r>
          </a:p>
          <a:p>
            <a:pPr marL="280988" indent="-280988" defTabSz="762000">
              <a:lnSpc>
                <a:spcPct val="90000"/>
              </a:lnSpc>
              <a:spcBef>
                <a:spcPct val="40000"/>
              </a:spcBef>
              <a:buClr>
                <a:srgbClr val="FAFD00"/>
              </a:buClr>
            </a:pPr>
            <a:r>
              <a:rPr lang="en-US" altLang="ja-JP" dirty="0">
                <a:latin typeface="Times" pitchFamily="18" charset="0"/>
                <a:ea typeface="MS PGothic" pitchFamily="34" charset="-128"/>
                <a:cs typeface="Times New Roman" pitchFamily="18" charset="0"/>
              </a:rPr>
              <a:t> </a:t>
            </a:r>
            <a:r>
              <a:rPr lang="en-US" altLang="ja-JP" b="1" dirty="0">
                <a:latin typeface="Times" pitchFamily="18" charset="0"/>
                <a:ea typeface="MS PGothic" pitchFamily="34" charset="-128"/>
                <a:cs typeface="Times New Roman" pitchFamily="18" charset="0"/>
              </a:rPr>
              <a:t>Dick Roy (SRA)</a:t>
            </a:r>
          </a:p>
          <a:p>
            <a:pPr marL="280988" indent="-280988" algn="just" defTabSz="762000">
              <a:lnSpc>
                <a:spcPct val="90000"/>
              </a:lnSpc>
              <a:spcBef>
                <a:spcPct val="40000"/>
              </a:spcBef>
              <a:buClr>
                <a:srgbClr val="FAFD00"/>
              </a:buClr>
            </a:pPr>
            <a:r>
              <a:rPr lang="en-US" altLang="ja-JP" dirty="0">
                <a:latin typeface="Times" pitchFamily="18" charset="0"/>
                <a:ea typeface="MS PGothic" pitchFamily="34" charset="-128"/>
                <a:cs typeface="Times New Roman" pitchFamily="18" charset="0"/>
              </a:rPr>
              <a:t>Abstract: Intelligent transport systems use cases for media independent handover</a:t>
            </a:r>
          </a:p>
        </p:txBody>
      </p:sp>
      <p:sp>
        <p:nvSpPr>
          <p:cNvPr id="16386" name="Slide Number Placeholder 6"/>
          <p:cNvSpPr>
            <a:spLocks noGrp="1"/>
          </p:cNvSpPr>
          <p:nvPr>
            <p:ph type="sldNum" sz="quarter" idx="11"/>
          </p:nvPr>
        </p:nvSpPr>
        <p:spPr>
          <a:noFill/>
        </p:spPr>
        <p:txBody>
          <a:bodyPr/>
          <a:lstStyle/>
          <a:p>
            <a:fld id="{5C21D402-A758-470A-B185-A829533B1D8B}" type="slidenum">
              <a:rPr lang="en-US" altLang="ja-JP" smtClean="0">
                <a:latin typeface="Times" pitchFamily="18" charset="0"/>
                <a:cs typeface="Arial" charset="0"/>
              </a:rPr>
              <a:pPr/>
              <a:t>1</a:t>
            </a:fld>
            <a:endParaRPr lang="en-US" altLang="ja-JP" smtClean="0">
              <a:latin typeface="Times" pitchFamily="18"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457200" y="76200"/>
            <a:ext cx="8229600" cy="1143000"/>
          </a:xfrm>
        </p:spPr>
        <p:txBody>
          <a:bodyPr/>
          <a:lstStyle/>
          <a:p>
            <a:r>
              <a:rPr lang="en-US" smtClean="0"/>
              <a:t>ITS stations</a:t>
            </a:r>
          </a:p>
        </p:txBody>
      </p:sp>
      <p:graphicFrame>
        <p:nvGraphicFramePr>
          <p:cNvPr id="33795" name="Object 3"/>
          <p:cNvGraphicFramePr>
            <a:graphicFrameLocks noChangeAspect="1"/>
          </p:cNvGraphicFramePr>
          <p:nvPr>
            <p:ph idx="4294967295"/>
          </p:nvPr>
        </p:nvGraphicFramePr>
        <p:xfrm>
          <a:off x="1828800" y="1143000"/>
          <a:ext cx="5638800" cy="5459413"/>
        </p:xfrm>
        <a:graphic>
          <a:graphicData uri="http://schemas.openxmlformats.org/presentationml/2006/ole">
            <p:oleObj spid="_x0000_s33795" name="Visio" r:id="rId3" imgW="8671700" imgH="8386632" progId="Visio.Drawing.11">
              <p:embed/>
            </p:oleObj>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457200" y="76200"/>
            <a:ext cx="8229600" cy="1143000"/>
          </a:xfrm>
        </p:spPr>
        <p:txBody>
          <a:bodyPr/>
          <a:lstStyle/>
          <a:p>
            <a:r>
              <a:rPr lang="en-US" smtClean="0"/>
              <a:t>ITS stations</a:t>
            </a:r>
          </a:p>
        </p:txBody>
      </p:sp>
      <p:graphicFrame>
        <p:nvGraphicFramePr>
          <p:cNvPr id="34819" name="Object 3"/>
          <p:cNvGraphicFramePr>
            <a:graphicFrameLocks noChangeAspect="1"/>
          </p:cNvGraphicFramePr>
          <p:nvPr>
            <p:ph idx="4294967295"/>
          </p:nvPr>
        </p:nvGraphicFramePr>
        <p:xfrm>
          <a:off x="1022350" y="1000125"/>
          <a:ext cx="6657975" cy="5181600"/>
        </p:xfrm>
        <a:graphic>
          <a:graphicData uri="http://schemas.openxmlformats.org/presentationml/2006/ole">
            <p:oleObj spid="_x0000_s34819" name="Visio" r:id="rId3" imgW="6346800" imgH="4351680" progId="Visio.Drawing.11">
              <p:embed/>
            </p:oleObj>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p:txBody>
          <a:bodyPr/>
          <a:lstStyle/>
          <a:p>
            <a:r>
              <a:rPr lang="en-US" smtClean="0"/>
              <a:t>ITS Applications / Use Cases</a:t>
            </a:r>
          </a:p>
        </p:txBody>
      </p:sp>
      <p:sp>
        <p:nvSpPr>
          <p:cNvPr id="35843" name="Rectangle 3"/>
          <p:cNvSpPr>
            <a:spLocks noGrp="1" noChangeArrowheads="1"/>
          </p:cNvSpPr>
          <p:nvPr>
            <p:ph type="body" idx="4294967295"/>
          </p:nvPr>
        </p:nvSpPr>
        <p:spPr>
          <a:xfrm>
            <a:off x="179388" y="1412875"/>
            <a:ext cx="8299450" cy="5181600"/>
          </a:xfrm>
        </p:spPr>
        <p:txBody>
          <a:bodyPr/>
          <a:lstStyle/>
          <a:p>
            <a:r>
              <a:rPr lang="en-US" smtClean="0"/>
              <a:t>The US DoT has sponsored the development of the “Connected Vehicle Reference Implementation Architecture” (CVRIA)</a:t>
            </a:r>
          </a:p>
          <a:p>
            <a:r>
              <a:rPr lang="en-US" smtClean="0"/>
              <a:t>The CVRIA has been developed based on a set of use cases documented at:</a:t>
            </a:r>
          </a:p>
          <a:p>
            <a:pPr>
              <a:buFontTx/>
              <a:buNone/>
            </a:pPr>
            <a:r>
              <a:rPr lang="en-US" smtClean="0"/>
              <a:t>		http://www.iteris.com/cvria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p:txBody>
          <a:bodyPr lIns="91440" tIns="45720" rIns="91440" bIns="45720"/>
          <a:lstStyle/>
          <a:p>
            <a:pPr eaLnBrk="1" hangingPunct="1"/>
            <a:r>
              <a:rPr lang="en-US" sz="2800" smtClean="0"/>
              <a:t>Some Relevant ISO/IEEE/SAE Standards (not exhaustive!)</a:t>
            </a:r>
          </a:p>
        </p:txBody>
      </p:sp>
      <p:sp>
        <p:nvSpPr>
          <p:cNvPr id="31747" name="Rectangle 3"/>
          <p:cNvSpPr>
            <a:spLocks noGrp="1" noChangeArrowheads="1"/>
          </p:cNvSpPr>
          <p:nvPr>
            <p:ph type="body" idx="4294967295"/>
          </p:nvPr>
        </p:nvSpPr>
        <p:spPr/>
        <p:txBody>
          <a:bodyPr lIns="91440" tIns="45720" rIns="91440" bIns="45720"/>
          <a:lstStyle/>
          <a:p>
            <a:pPr eaLnBrk="1" hangingPunct="1">
              <a:lnSpc>
                <a:spcPct val="80000"/>
              </a:lnSpc>
            </a:pPr>
            <a:r>
              <a:rPr lang="en-US" sz="2000" smtClean="0">
                <a:solidFill>
                  <a:srgbClr val="FF0000"/>
                </a:solidFill>
              </a:rPr>
              <a:t>ISO 21217 - CALM Architecture (ITS station)</a:t>
            </a:r>
          </a:p>
          <a:p>
            <a:pPr eaLnBrk="1" hangingPunct="1">
              <a:lnSpc>
                <a:spcPct val="80000"/>
              </a:lnSpc>
            </a:pPr>
            <a:r>
              <a:rPr lang="en-US" sz="2000" smtClean="0"/>
              <a:t>ISO 24102-x ITS station management </a:t>
            </a:r>
          </a:p>
          <a:p>
            <a:pPr lvl="1" eaLnBrk="1" hangingPunct="1">
              <a:lnSpc>
                <a:spcPct val="80000"/>
              </a:lnSpc>
            </a:pPr>
            <a:r>
              <a:rPr lang="en-US" sz="2000" smtClean="0"/>
              <a:t>(ISO 24102-5 Fast Service Advertisement Protocol)</a:t>
            </a:r>
          </a:p>
          <a:p>
            <a:pPr lvl="1" eaLnBrk="1" hangingPunct="1">
              <a:lnSpc>
                <a:spcPct val="80000"/>
              </a:lnSpc>
            </a:pPr>
            <a:r>
              <a:rPr lang="en-US" sz="2000" smtClean="0">
                <a:solidFill>
                  <a:srgbClr val="FF0000"/>
                </a:solidFill>
              </a:rPr>
              <a:t>(ISO 24102-6 Flow and Path Management)</a:t>
            </a:r>
          </a:p>
          <a:p>
            <a:pPr eaLnBrk="1" hangingPunct="1">
              <a:lnSpc>
                <a:spcPct val="80000"/>
              </a:lnSpc>
            </a:pPr>
            <a:r>
              <a:rPr lang="en-US" sz="2000" smtClean="0"/>
              <a:t>ISO 29281-1 - Fast Networking Protocol</a:t>
            </a:r>
          </a:p>
          <a:p>
            <a:pPr eaLnBrk="1" hangingPunct="1">
              <a:lnSpc>
                <a:spcPct val="80000"/>
              </a:lnSpc>
            </a:pPr>
            <a:r>
              <a:rPr lang="en-US" sz="2000" smtClean="0"/>
              <a:t>ISO 17419 - ITS-S application identifiers, registries and certification			(Message sets and IDs)	</a:t>
            </a:r>
          </a:p>
          <a:p>
            <a:pPr eaLnBrk="1" hangingPunct="1">
              <a:lnSpc>
                <a:spcPct val="80000"/>
              </a:lnSpc>
            </a:pPr>
            <a:r>
              <a:rPr lang="en-US" sz="2000" smtClean="0">
                <a:solidFill>
                  <a:srgbClr val="FF0000"/>
                </a:solidFill>
              </a:rPr>
              <a:t>ISO 17423 - ITS-S application management</a:t>
            </a:r>
          </a:p>
          <a:p>
            <a:pPr eaLnBrk="1" hangingPunct="1">
              <a:lnSpc>
                <a:spcPct val="80000"/>
              </a:lnSpc>
            </a:pPr>
            <a:r>
              <a:rPr lang="en-US" sz="2000" smtClean="0"/>
              <a:t>ISO 17429 - Generic Message Handling Services</a:t>
            </a:r>
          </a:p>
          <a:p>
            <a:pPr eaLnBrk="1" hangingPunct="1">
              <a:lnSpc>
                <a:spcPct val="80000"/>
              </a:lnSpc>
            </a:pPr>
            <a:r>
              <a:rPr lang="en-US" sz="2000" smtClean="0"/>
              <a:t>ISO 18750 - Local Dynamic Map</a:t>
            </a:r>
          </a:p>
          <a:p>
            <a:pPr eaLnBrk="1" hangingPunct="1">
              <a:lnSpc>
                <a:spcPct val="80000"/>
              </a:lnSpc>
            </a:pPr>
            <a:r>
              <a:rPr lang="en-US" sz="2000" smtClean="0"/>
              <a:t>IEEE 1609.2 - WAVE Security Services</a:t>
            </a:r>
          </a:p>
          <a:p>
            <a:pPr eaLnBrk="1" hangingPunct="1">
              <a:lnSpc>
                <a:spcPct val="80000"/>
              </a:lnSpc>
            </a:pPr>
            <a:r>
              <a:rPr lang="en-US" sz="2000" smtClean="0"/>
              <a:t>SAE J2735 – DSRC Message Set Dictionary (incl. probe 		vehicle data) </a:t>
            </a:r>
          </a:p>
          <a:p>
            <a:pPr eaLnBrk="1" hangingPunct="1">
              <a:lnSpc>
                <a:spcPct val="80000"/>
              </a:lnSpc>
            </a:pPr>
            <a:r>
              <a:rPr lang="en-US" sz="2000" smtClean="0"/>
              <a:t>IEEE 802.11 / 1609.3 / 1609.4 (5.9 GHz safety communications) </a:t>
            </a:r>
          </a:p>
          <a:p>
            <a:pPr eaLnBrk="1" hangingPunct="1">
              <a:lnSpc>
                <a:spcPct val="80000"/>
              </a:lnSpc>
            </a:pPr>
            <a:r>
              <a:rPr lang="en-US" sz="2000" smtClean="0"/>
              <a:t>ISO 21215 / EN 302 665 (5.9 GHz safety communications) </a:t>
            </a:r>
          </a:p>
          <a:p>
            <a:pPr eaLnBrk="1" hangingPunct="1">
              <a:lnSpc>
                <a:spcPct val="80000"/>
              </a:lnSpc>
              <a:buFontTx/>
              <a:buNone/>
            </a:pPr>
            <a:endParaRPr lang="en-US" sz="2000" smtClean="0"/>
          </a:p>
        </p:txBody>
      </p:sp>
      <p:sp>
        <p:nvSpPr>
          <p:cNvPr id="31748" name="TextBox 4"/>
          <p:cNvSpPr txBox="1">
            <a:spLocks noChangeArrowheads="1"/>
          </p:cNvSpPr>
          <p:nvPr/>
        </p:nvSpPr>
        <p:spPr bwMode="auto">
          <a:xfrm>
            <a:off x="152400" y="6477000"/>
            <a:ext cx="2200275" cy="260350"/>
          </a:xfrm>
          <a:prstGeom prst="rect">
            <a:avLst/>
          </a:prstGeom>
          <a:noFill/>
          <a:ln w="9525">
            <a:noFill/>
            <a:miter lim="800000"/>
            <a:headEnd/>
            <a:tailEnd/>
          </a:ln>
        </p:spPr>
        <p:txBody>
          <a:bodyPr wrap="none">
            <a:spAutoFit/>
          </a:bodyPr>
          <a:lstStyle/>
          <a:p>
            <a:r>
              <a:rPr lang="en-US" sz="1100">
                <a:latin typeface="Arial" charset="0"/>
              </a:rPr>
              <a:t>2014  SRA, Inc. – ITS consulting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Number Placeholder 4"/>
          <p:cNvSpPr>
            <a:spLocks noGrp="1"/>
          </p:cNvSpPr>
          <p:nvPr>
            <p:ph type="sldNum" sz="quarter" idx="11"/>
          </p:nvPr>
        </p:nvSpPr>
        <p:spPr>
          <a:noFill/>
        </p:spPr>
        <p:txBody>
          <a:bodyPr/>
          <a:lstStyle/>
          <a:p>
            <a:fld id="{E5482C90-9E25-4C12-A0FF-E3AC56BC4F14}" type="slidenum">
              <a:rPr lang="en-US" altLang="ja-JP" smtClean="0">
                <a:latin typeface="Times" pitchFamily="18" charset="0"/>
                <a:cs typeface="Arial" charset="0"/>
              </a:rPr>
              <a:pPr/>
              <a:t>2</a:t>
            </a:fld>
            <a:endParaRPr lang="en-US" altLang="ja-JP" smtClean="0">
              <a:latin typeface="Times" pitchFamily="18" charset="0"/>
              <a:cs typeface="Arial" charset="0"/>
            </a:endParaRPr>
          </a:p>
        </p:txBody>
      </p:sp>
      <p:sp>
        <p:nvSpPr>
          <p:cNvPr id="18434" name="Rectangle 3"/>
          <p:cNvSpPr>
            <a:spLocks noChangeArrowheads="1"/>
          </p:cNvSpPr>
          <p:nvPr/>
        </p:nvSpPr>
        <p:spPr bwMode="auto">
          <a:xfrm>
            <a:off x="381000" y="990600"/>
            <a:ext cx="8493125" cy="5334000"/>
          </a:xfrm>
          <a:prstGeom prst="rect">
            <a:avLst/>
          </a:prstGeom>
          <a:solidFill>
            <a:srgbClr val="66CCFF"/>
          </a:solidFill>
          <a:ln w="12700">
            <a:noFill/>
            <a:miter lim="800000"/>
            <a:headEnd/>
            <a:tailEnd/>
          </a:ln>
        </p:spPr>
        <p:txBody>
          <a:bodyPr lIns="90488" tIns="44450" rIns="90488" bIns="44450"/>
          <a:lstStyle/>
          <a:p>
            <a:pPr marL="666750" lvl="1" indent="-195263" defTabSz="762000">
              <a:lnSpc>
                <a:spcPct val="80000"/>
              </a:lnSpc>
              <a:buClr>
                <a:schemeClr val="accent1"/>
              </a:buClr>
              <a:buSzPct val="75000"/>
            </a:pPr>
            <a:r>
              <a:rPr lang="en-US" altLang="ja-JP" sz="1800" b="1">
                <a:latin typeface="Times" pitchFamily="18" charset="0"/>
                <a:ea typeface="MS PGothic" pitchFamily="34" charset="-128"/>
                <a:cs typeface="Times New Roman" pitchFamily="18" charset="0"/>
              </a:rPr>
              <a:t>IEEE 802.21 presentation release statements</a:t>
            </a:r>
            <a:endParaRPr lang="en-US" altLang="ja-JP" sz="1800">
              <a:latin typeface="Times" pitchFamily="18" charset="0"/>
              <a:ea typeface="MS PGothic" pitchFamily="34" charset="-128"/>
              <a:cs typeface="Times New Roman" pitchFamily="18" charset="0"/>
            </a:endParaRPr>
          </a:p>
          <a:p>
            <a:pPr marL="280988" indent="-280988" algn="just" defTabSz="762000">
              <a:lnSpc>
                <a:spcPct val="80000"/>
              </a:lnSpc>
              <a:spcBef>
                <a:spcPct val="40000"/>
              </a:spcBef>
              <a:buClr>
                <a:srgbClr val="FAFD00"/>
              </a:buClr>
              <a:buSzPct val="200000"/>
            </a:pPr>
            <a:r>
              <a:rPr lang="en-US" altLang="ja-JP" sz="1600">
                <a:latin typeface="Times" pitchFamily="18" charset="0"/>
                <a:ea typeface="MS PGothic" pitchFamily="34" charset="-128"/>
                <a:cs typeface="Times New Roman" pitchFamily="18" charset="0"/>
              </a:rPr>
              <a:t>This document has been prepared to assist the IEEE 802.21 Working Group.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280988" indent="-280988" algn="just" defTabSz="762000">
              <a:lnSpc>
                <a:spcPct val="80000"/>
              </a:lnSpc>
              <a:spcBef>
                <a:spcPct val="40000"/>
              </a:spcBef>
              <a:buClr>
                <a:srgbClr val="FAFD00"/>
              </a:buClr>
              <a:buSzPct val="200000"/>
            </a:pPr>
            <a:r>
              <a:rPr lang="en-US" altLang="ja-JP" sz="1600">
                <a:latin typeface="Times" pitchFamily="18" charset="0"/>
                <a:ea typeface="MS PGothic" pitchFamily="34" charset="-128"/>
                <a:cs typeface="Times New Roman" pitchFamily="18" charset="0"/>
              </a:rPr>
              <a:t>The contributor grants a free, irrevocable license to the IEEE to incorporate material contained in this contribution, and any modifications thereof, in the creation of an IEEE Standards publication; to copyright in the IEEE</a:t>
            </a:r>
            <a:r>
              <a:rPr lang="en-US" altLang="ja-JP" sz="1600">
                <a:ea typeface="MS PGothic" pitchFamily="34" charset="-128"/>
                <a:cs typeface="Times New Roman" pitchFamily="18" charset="0"/>
              </a:rPr>
              <a:t>’</a:t>
            </a:r>
            <a:r>
              <a:rPr lang="en-US" altLang="ja-JP" sz="1600">
                <a:latin typeface="Times" pitchFamily="18" charset="0"/>
                <a:ea typeface="MS PGothic" pitchFamily="34" charset="-128"/>
                <a:cs typeface="Times New Roman" pitchFamily="18" charset="0"/>
              </a:rPr>
              <a:t>s name any IEEE Standards publication even though it may include portions of this contribution; and at the IEEE</a:t>
            </a:r>
            <a:r>
              <a:rPr lang="en-US" altLang="ja-JP" sz="1600">
                <a:ea typeface="MS PGothic" pitchFamily="34" charset="-128"/>
                <a:cs typeface="Times New Roman" pitchFamily="18" charset="0"/>
              </a:rPr>
              <a:t>’</a:t>
            </a:r>
            <a:r>
              <a:rPr lang="en-US" altLang="ja-JP" sz="1600">
                <a:latin typeface="Times" pitchFamily="18" charset="0"/>
                <a:ea typeface="MS PGothic" pitchFamily="34" charset="-128"/>
                <a:cs typeface="Times New Roman" pitchFamily="18" charset="0"/>
              </a:rPr>
              <a:t>s sole discretion to permit others to reproduce in whole or in part the resulting IEEE Standards publication. The contributor also acknowledges and accepts that this contribution may be made public by IEEE 802.21.</a:t>
            </a:r>
          </a:p>
          <a:p>
            <a:pPr marL="280988" indent="-280988" defTabSz="762000">
              <a:lnSpc>
                <a:spcPct val="80000"/>
              </a:lnSpc>
              <a:spcBef>
                <a:spcPct val="40000"/>
              </a:spcBef>
              <a:buClr>
                <a:srgbClr val="FAFD00"/>
              </a:buClr>
              <a:buSzPct val="200000"/>
            </a:pPr>
            <a:r>
              <a:rPr lang="en-US" altLang="ja-JP" sz="1600">
                <a:latin typeface="Times" pitchFamily="18" charset="0"/>
                <a:ea typeface="MS PGothic" pitchFamily="34" charset="-128"/>
                <a:cs typeface="Times New Roman" pitchFamily="18" charset="0"/>
              </a:rPr>
              <a:t>The contributor is familiar with IEEE patent policy, as stated in </a:t>
            </a:r>
            <a:r>
              <a:rPr lang="en-US" altLang="ja-JP" sz="1600">
                <a:latin typeface="Times" pitchFamily="18" charset="0"/>
                <a:ea typeface="MS PGothic" pitchFamily="34" charset="-128"/>
                <a:cs typeface="Times New Roman" pitchFamily="18" charset="0"/>
                <a:hlinkClick r:id="rId3"/>
              </a:rPr>
              <a:t>Section 6 of the IEEE-SA Standards Board bylaws</a:t>
            </a:r>
            <a:r>
              <a:rPr lang="en-US" altLang="ja-JP" sz="1600">
                <a:solidFill>
                  <a:srgbClr val="000099"/>
                </a:solidFill>
                <a:latin typeface="Times" pitchFamily="18" charset="0"/>
                <a:ea typeface="MS PGothic" pitchFamily="34" charset="-128"/>
                <a:cs typeface="Times New Roman" pitchFamily="18" charset="0"/>
              </a:rPr>
              <a:t> </a:t>
            </a:r>
            <a:r>
              <a:rPr lang="en-US" altLang="ja-JP" sz="1600">
                <a:latin typeface="Times" pitchFamily="18" charset="0"/>
                <a:ea typeface="MS PGothic" pitchFamily="34" charset="-128"/>
                <a:cs typeface="Times New Roman" pitchFamily="18" charset="0"/>
              </a:rPr>
              <a:t>&lt;</a:t>
            </a:r>
            <a:r>
              <a:rPr lang="en-US" altLang="ja-JP" sz="1600">
                <a:latin typeface="Times" pitchFamily="18" charset="0"/>
                <a:ea typeface="MS PGothic" pitchFamily="34" charset="-128"/>
                <a:cs typeface="Times New Roman" pitchFamily="18" charset="0"/>
                <a:hlinkClick r:id="rId4"/>
              </a:rPr>
              <a:t>http://standards.ieee.org/guides/bylaws/sect6-7.html#6</a:t>
            </a:r>
            <a:r>
              <a:rPr lang="en-US" altLang="ja-JP" sz="1600">
                <a:latin typeface="Times" pitchFamily="18" charset="0"/>
                <a:ea typeface="MS PGothic" pitchFamily="34" charset="-128"/>
                <a:cs typeface="Times New Roman" pitchFamily="18" charset="0"/>
              </a:rPr>
              <a:t>&gt; and in </a:t>
            </a:r>
            <a:r>
              <a:rPr lang="en-US" altLang="ja-JP" sz="1600" i="1">
                <a:latin typeface="Times" pitchFamily="18" charset="0"/>
                <a:ea typeface="MS PGothic" pitchFamily="34" charset="-128"/>
                <a:cs typeface="Times New Roman" pitchFamily="18" charset="0"/>
              </a:rPr>
              <a:t>Understanding Patent Issues During IEEE Standards Development</a:t>
            </a:r>
            <a:r>
              <a:rPr lang="en-US" altLang="ja-JP" sz="1600">
                <a:latin typeface="Times" pitchFamily="18" charset="0"/>
                <a:ea typeface="MS PGothic" pitchFamily="34" charset="-128"/>
                <a:cs typeface="Times New Roman" pitchFamily="18" charset="0"/>
              </a:rPr>
              <a:t> </a:t>
            </a:r>
            <a:r>
              <a:rPr lang="en-US" altLang="ja-JP" sz="1600">
                <a:latin typeface="Times" pitchFamily="18" charset="0"/>
                <a:ea typeface="MS PGothic" pitchFamily="34" charset="-128"/>
                <a:cs typeface="Times New Roman" pitchFamily="18" charset="0"/>
                <a:hlinkClick r:id="rId5"/>
              </a:rPr>
              <a:t>http://standards.ieee.org/board/pat/faq.pdf</a:t>
            </a:r>
            <a:r>
              <a:rPr lang="en-US" altLang="ja-JP" sz="1600">
                <a:latin typeface="Times" pitchFamily="18" charset="0"/>
                <a:ea typeface="MS PGothic" pitchFamily="34" charset="-128"/>
                <a:cs typeface="Times New Roman" pitchFamily="18" charset="0"/>
              </a:rPr>
              <a:t>&gt;</a:t>
            </a:r>
            <a:r>
              <a:rPr lang="en-US" altLang="ja-JP" sz="1600">
                <a:ea typeface="MS PGothic" pitchFamily="34" charset="-128"/>
                <a:cs typeface="Times New Roman" pitchFamily="18" charset="0"/>
              </a:rPr>
              <a:t> </a:t>
            </a:r>
            <a:endParaRPr lang="en-US" altLang="ja-JP" sz="1600">
              <a:latin typeface="Times" pitchFamily="18" charset="0"/>
              <a:ea typeface="MS PGothic" pitchFamily="3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p:txBody>
          <a:bodyPr lIns="91440" tIns="45720" rIns="91440" bIns="45720"/>
          <a:lstStyle/>
          <a:p>
            <a:pPr eaLnBrk="1" hangingPunct="1"/>
            <a:r>
              <a:rPr lang="de-DE" smtClean="0"/>
              <a:t>Intelligent Transportation Systems</a:t>
            </a:r>
            <a:endParaRPr lang="en-US" smtClean="0"/>
          </a:p>
        </p:txBody>
      </p:sp>
      <p:sp>
        <p:nvSpPr>
          <p:cNvPr id="23555" name="Slide Number Placeholder 3"/>
          <p:cNvSpPr txBox="1">
            <a:spLocks noGrp="1"/>
          </p:cNvSpPr>
          <p:nvPr/>
        </p:nvSpPr>
        <p:spPr bwMode="auto">
          <a:xfrm>
            <a:off x="7010400" y="6553200"/>
            <a:ext cx="2133600" cy="304800"/>
          </a:xfrm>
          <a:prstGeom prst="rect">
            <a:avLst/>
          </a:prstGeom>
          <a:noFill/>
          <a:ln w="9525">
            <a:noFill/>
            <a:miter lim="800000"/>
            <a:headEnd/>
            <a:tailEnd/>
          </a:ln>
        </p:spPr>
        <p:txBody>
          <a:bodyPr/>
          <a:lstStyle/>
          <a:p>
            <a:pPr algn="r"/>
            <a:fld id="{6965F640-39E4-4A38-94E1-63A795D702F2}" type="slidenum">
              <a:rPr lang="en-US" sz="1000">
                <a:solidFill>
                  <a:srgbClr val="000000"/>
                </a:solidFill>
                <a:latin typeface="Arial" charset="0"/>
              </a:rPr>
              <a:pPr algn="r"/>
              <a:t>3</a:t>
            </a:fld>
            <a:endParaRPr lang="en-US" sz="1000">
              <a:solidFill>
                <a:srgbClr val="000000"/>
              </a:solidFill>
              <a:latin typeface="Arial" charset="0"/>
            </a:endParaRPr>
          </a:p>
        </p:txBody>
      </p:sp>
      <p:sp>
        <p:nvSpPr>
          <p:cNvPr id="23556" name="TextBox 4"/>
          <p:cNvSpPr txBox="1">
            <a:spLocks noChangeArrowheads="1"/>
          </p:cNvSpPr>
          <p:nvPr/>
        </p:nvSpPr>
        <p:spPr bwMode="auto">
          <a:xfrm>
            <a:off x="152400" y="6477000"/>
            <a:ext cx="2200275" cy="260350"/>
          </a:xfrm>
          <a:prstGeom prst="rect">
            <a:avLst/>
          </a:prstGeom>
          <a:noFill/>
          <a:ln w="9525">
            <a:noFill/>
            <a:miter lim="800000"/>
            <a:headEnd/>
            <a:tailEnd/>
          </a:ln>
        </p:spPr>
        <p:txBody>
          <a:bodyPr wrap="none">
            <a:spAutoFit/>
          </a:bodyPr>
          <a:lstStyle/>
          <a:p>
            <a:r>
              <a:rPr lang="en-US" sz="1100">
                <a:latin typeface="Arial" charset="0"/>
              </a:rPr>
              <a:t>2014  SRA, Inc. – ITS consulting</a:t>
            </a:r>
          </a:p>
        </p:txBody>
      </p:sp>
      <p:sp>
        <p:nvSpPr>
          <p:cNvPr id="23557" name="Text Box 5"/>
          <p:cNvSpPr txBox="1">
            <a:spLocks noChangeArrowheads="1"/>
          </p:cNvSpPr>
          <p:nvPr/>
        </p:nvSpPr>
        <p:spPr bwMode="auto">
          <a:xfrm>
            <a:off x="685800" y="1219200"/>
            <a:ext cx="7848600" cy="366713"/>
          </a:xfrm>
          <a:prstGeom prst="rect">
            <a:avLst/>
          </a:prstGeom>
          <a:noFill/>
          <a:ln w="9525">
            <a:noFill/>
            <a:miter lim="800000"/>
            <a:headEnd/>
            <a:tailEnd/>
          </a:ln>
        </p:spPr>
        <p:txBody>
          <a:bodyPr>
            <a:spAutoFit/>
          </a:bodyPr>
          <a:lstStyle/>
          <a:p>
            <a:pPr fontAlgn="ctr">
              <a:buFontTx/>
              <a:buChar char="•"/>
            </a:pPr>
            <a:r>
              <a:rPr lang="en-US" sz="1800">
                <a:latin typeface="Arial" charset="0"/>
              </a:rPr>
              <a:t>  ITS stations communicate anywhere, anytime, safely and securely </a:t>
            </a:r>
          </a:p>
        </p:txBody>
      </p:sp>
      <p:pic>
        <p:nvPicPr>
          <p:cNvPr id="23558" name="Picture 2"/>
          <p:cNvPicPr>
            <a:picLocks noChangeAspect="1" noChangeArrowheads="1"/>
          </p:cNvPicPr>
          <p:nvPr/>
        </p:nvPicPr>
        <p:blipFill>
          <a:blip r:embed="rId2" cstate="print"/>
          <a:srcRect t="11653"/>
          <a:stretch>
            <a:fillRect/>
          </a:stretch>
        </p:blipFill>
        <p:spPr bwMode="auto">
          <a:xfrm>
            <a:off x="250825" y="1557338"/>
            <a:ext cx="8615363" cy="4281487"/>
          </a:xfrm>
          <a:prstGeom prst="rect">
            <a:avLst/>
          </a:prstGeom>
          <a:noFill/>
          <a:ln w="9525">
            <a:noFill/>
            <a:miter lim="800000"/>
            <a:headEnd/>
            <a:tailEnd/>
          </a:ln>
        </p:spPr>
      </p:pic>
      <p:sp>
        <p:nvSpPr>
          <p:cNvPr id="23559" name="Rectangle 7"/>
          <p:cNvSpPr>
            <a:spLocks noChangeArrowheads="1"/>
          </p:cNvSpPr>
          <p:nvPr/>
        </p:nvSpPr>
        <p:spPr bwMode="auto">
          <a:xfrm>
            <a:off x="7308850" y="5662613"/>
            <a:ext cx="865188" cy="142875"/>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p:txBody>
          <a:bodyPr lIns="91440" tIns="45720" rIns="91440" bIns="45720"/>
          <a:lstStyle/>
          <a:p>
            <a:pPr eaLnBrk="1" hangingPunct="1"/>
            <a:r>
              <a:rPr lang="de-DE" smtClean="0"/>
              <a:t>Intelligent Transportation Systems</a:t>
            </a:r>
            <a:endParaRPr lang="en-US" smtClean="0"/>
          </a:p>
        </p:txBody>
      </p:sp>
      <p:sp>
        <p:nvSpPr>
          <p:cNvPr id="24579" name="Slide Number Placeholder 3"/>
          <p:cNvSpPr txBox="1">
            <a:spLocks noGrp="1"/>
          </p:cNvSpPr>
          <p:nvPr/>
        </p:nvSpPr>
        <p:spPr bwMode="auto">
          <a:xfrm>
            <a:off x="7010400" y="6553200"/>
            <a:ext cx="2133600" cy="304800"/>
          </a:xfrm>
          <a:prstGeom prst="rect">
            <a:avLst/>
          </a:prstGeom>
          <a:noFill/>
          <a:ln w="9525">
            <a:noFill/>
            <a:miter lim="800000"/>
            <a:headEnd/>
            <a:tailEnd/>
          </a:ln>
        </p:spPr>
        <p:txBody>
          <a:bodyPr/>
          <a:lstStyle/>
          <a:p>
            <a:pPr algn="r"/>
            <a:fld id="{98265059-5F2D-4573-8B64-C13BE04C143B}" type="slidenum">
              <a:rPr lang="en-US" sz="1000">
                <a:solidFill>
                  <a:srgbClr val="000000"/>
                </a:solidFill>
                <a:latin typeface="Arial" charset="0"/>
              </a:rPr>
              <a:pPr algn="r"/>
              <a:t>4</a:t>
            </a:fld>
            <a:endParaRPr lang="en-US" sz="1000">
              <a:solidFill>
                <a:srgbClr val="000000"/>
              </a:solidFill>
              <a:latin typeface="Arial" charset="0"/>
            </a:endParaRPr>
          </a:p>
        </p:txBody>
      </p:sp>
      <p:sp>
        <p:nvSpPr>
          <p:cNvPr id="24580" name="TextBox 4"/>
          <p:cNvSpPr txBox="1">
            <a:spLocks noChangeArrowheads="1"/>
          </p:cNvSpPr>
          <p:nvPr/>
        </p:nvSpPr>
        <p:spPr bwMode="auto">
          <a:xfrm>
            <a:off x="152400" y="6477000"/>
            <a:ext cx="2200275" cy="260350"/>
          </a:xfrm>
          <a:prstGeom prst="rect">
            <a:avLst/>
          </a:prstGeom>
          <a:noFill/>
          <a:ln w="9525">
            <a:noFill/>
            <a:miter lim="800000"/>
            <a:headEnd/>
            <a:tailEnd/>
          </a:ln>
        </p:spPr>
        <p:txBody>
          <a:bodyPr wrap="none">
            <a:spAutoFit/>
          </a:bodyPr>
          <a:lstStyle/>
          <a:p>
            <a:r>
              <a:rPr lang="en-US" sz="1100">
                <a:latin typeface="Arial" charset="0"/>
              </a:rPr>
              <a:t>2014  SRA, Inc. – ITS consulting</a:t>
            </a:r>
          </a:p>
        </p:txBody>
      </p:sp>
      <p:sp>
        <p:nvSpPr>
          <p:cNvPr id="24581" name="Text Box 5"/>
          <p:cNvSpPr txBox="1">
            <a:spLocks noChangeArrowheads="1"/>
          </p:cNvSpPr>
          <p:nvPr/>
        </p:nvSpPr>
        <p:spPr bwMode="auto">
          <a:xfrm>
            <a:off x="685800" y="1219200"/>
            <a:ext cx="7848600" cy="641350"/>
          </a:xfrm>
          <a:prstGeom prst="rect">
            <a:avLst/>
          </a:prstGeom>
          <a:noFill/>
          <a:ln w="9525">
            <a:noFill/>
            <a:miter lim="800000"/>
            <a:headEnd/>
            <a:tailEnd/>
          </a:ln>
        </p:spPr>
        <p:txBody>
          <a:bodyPr>
            <a:spAutoFit/>
          </a:bodyPr>
          <a:lstStyle/>
          <a:p>
            <a:pPr fontAlgn="ctr">
              <a:buFontTx/>
              <a:buChar char="•"/>
            </a:pPr>
            <a:r>
              <a:rPr lang="en-US" sz="1800">
                <a:latin typeface="Arial" charset="0"/>
              </a:rPr>
              <a:t>  Instrumented intersections provide valuable information to vehicles and pedestrians for collision avoidance and other applications </a:t>
            </a:r>
          </a:p>
        </p:txBody>
      </p:sp>
      <p:pic>
        <p:nvPicPr>
          <p:cNvPr id="24582" name="Picture 2"/>
          <p:cNvPicPr>
            <a:picLocks noChangeAspect="1" noChangeArrowheads="1"/>
          </p:cNvPicPr>
          <p:nvPr/>
        </p:nvPicPr>
        <p:blipFill>
          <a:blip r:embed="rId2" cstate="print"/>
          <a:srcRect t="11981"/>
          <a:stretch>
            <a:fillRect/>
          </a:stretch>
        </p:blipFill>
        <p:spPr bwMode="auto">
          <a:xfrm>
            <a:off x="250825" y="1989138"/>
            <a:ext cx="8763000" cy="4340225"/>
          </a:xfrm>
          <a:prstGeom prst="rect">
            <a:avLst/>
          </a:prstGeom>
          <a:noFill/>
          <a:ln w="9525">
            <a:noFill/>
            <a:miter lim="800000"/>
            <a:headEnd/>
            <a:tailEnd/>
          </a:ln>
        </p:spPr>
      </p:pic>
      <p:sp>
        <p:nvSpPr>
          <p:cNvPr id="24583" name="Rectangle 7"/>
          <p:cNvSpPr>
            <a:spLocks noChangeArrowheads="1"/>
          </p:cNvSpPr>
          <p:nvPr/>
        </p:nvSpPr>
        <p:spPr bwMode="auto">
          <a:xfrm>
            <a:off x="7380288" y="6165850"/>
            <a:ext cx="865187" cy="142875"/>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p:txBody>
          <a:bodyPr lIns="91440" tIns="45720" rIns="91440" bIns="45720"/>
          <a:lstStyle/>
          <a:p>
            <a:pPr eaLnBrk="1" hangingPunct="1"/>
            <a:r>
              <a:rPr lang="de-DE" smtClean="0"/>
              <a:t>Intelligent Transportation Systems</a:t>
            </a:r>
            <a:endParaRPr lang="en-US" smtClean="0"/>
          </a:p>
        </p:txBody>
      </p:sp>
      <p:sp>
        <p:nvSpPr>
          <p:cNvPr id="25603" name="Slide Number Placeholder 3"/>
          <p:cNvSpPr txBox="1">
            <a:spLocks noGrp="1"/>
          </p:cNvSpPr>
          <p:nvPr/>
        </p:nvSpPr>
        <p:spPr bwMode="auto">
          <a:xfrm>
            <a:off x="7010400" y="6553200"/>
            <a:ext cx="2133600" cy="304800"/>
          </a:xfrm>
          <a:prstGeom prst="rect">
            <a:avLst/>
          </a:prstGeom>
          <a:noFill/>
          <a:ln w="9525">
            <a:noFill/>
            <a:miter lim="800000"/>
            <a:headEnd/>
            <a:tailEnd/>
          </a:ln>
        </p:spPr>
        <p:txBody>
          <a:bodyPr/>
          <a:lstStyle/>
          <a:p>
            <a:pPr algn="r"/>
            <a:fld id="{95BDDD5E-78D8-4356-A5D7-3542FE348629}" type="slidenum">
              <a:rPr lang="en-US" sz="1000">
                <a:solidFill>
                  <a:srgbClr val="000000"/>
                </a:solidFill>
                <a:latin typeface="Arial" charset="0"/>
              </a:rPr>
              <a:pPr algn="r"/>
              <a:t>5</a:t>
            </a:fld>
            <a:endParaRPr lang="en-US" sz="1000">
              <a:solidFill>
                <a:srgbClr val="000000"/>
              </a:solidFill>
              <a:latin typeface="Arial" charset="0"/>
            </a:endParaRPr>
          </a:p>
        </p:txBody>
      </p:sp>
      <p:sp>
        <p:nvSpPr>
          <p:cNvPr id="25604" name="TextBox 4"/>
          <p:cNvSpPr txBox="1">
            <a:spLocks noChangeArrowheads="1"/>
          </p:cNvSpPr>
          <p:nvPr/>
        </p:nvSpPr>
        <p:spPr bwMode="auto">
          <a:xfrm>
            <a:off x="152400" y="6477000"/>
            <a:ext cx="2200275" cy="260350"/>
          </a:xfrm>
          <a:prstGeom prst="rect">
            <a:avLst/>
          </a:prstGeom>
          <a:noFill/>
          <a:ln w="9525">
            <a:noFill/>
            <a:miter lim="800000"/>
            <a:headEnd/>
            <a:tailEnd/>
          </a:ln>
        </p:spPr>
        <p:txBody>
          <a:bodyPr wrap="none">
            <a:spAutoFit/>
          </a:bodyPr>
          <a:lstStyle/>
          <a:p>
            <a:r>
              <a:rPr lang="en-US" sz="1100">
                <a:latin typeface="Arial" charset="0"/>
              </a:rPr>
              <a:t>2014  SRA, Inc. – ITS consulting</a:t>
            </a:r>
          </a:p>
        </p:txBody>
      </p:sp>
      <p:sp>
        <p:nvSpPr>
          <p:cNvPr id="25605" name="Text Box 5"/>
          <p:cNvSpPr txBox="1">
            <a:spLocks noChangeArrowheads="1"/>
          </p:cNvSpPr>
          <p:nvPr/>
        </p:nvSpPr>
        <p:spPr bwMode="auto">
          <a:xfrm>
            <a:off x="685800" y="1219200"/>
            <a:ext cx="7848600" cy="641350"/>
          </a:xfrm>
          <a:prstGeom prst="rect">
            <a:avLst/>
          </a:prstGeom>
          <a:noFill/>
          <a:ln w="9525">
            <a:noFill/>
            <a:miter lim="800000"/>
            <a:headEnd/>
            <a:tailEnd/>
          </a:ln>
        </p:spPr>
        <p:txBody>
          <a:bodyPr>
            <a:spAutoFit/>
          </a:bodyPr>
          <a:lstStyle/>
          <a:p>
            <a:pPr fontAlgn="ctr">
              <a:buFontTx/>
              <a:buChar char="•"/>
            </a:pPr>
            <a:r>
              <a:rPr lang="en-US" sz="1800">
                <a:latin typeface="Arial" charset="0"/>
              </a:rPr>
              <a:t>  Instrumented intersections provide valuable information to vehicles and pedestrians for collision avoidance and other applications </a:t>
            </a:r>
          </a:p>
        </p:txBody>
      </p:sp>
      <p:pic>
        <p:nvPicPr>
          <p:cNvPr id="25606" name="Picture 2"/>
          <p:cNvPicPr>
            <a:picLocks noChangeAspect="1" noChangeArrowheads="1"/>
          </p:cNvPicPr>
          <p:nvPr/>
        </p:nvPicPr>
        <p:blipFill>
          <a:blip r:embed="rId2" cstate="print"/>
          <a:srcRect t="11916"/>
          <a:stretch>
            <a:fillRect/>
          </a:stretch>
        </p:blipFill>
        <p:spPr bwMode="auto">
          <a:xfrm>
            <a:off x="179388" y="1989138"/>
            <a:ext cx="8831262" cy="4375150"/>
          </a:xfrm>
          <a:prstGeom prst="rect">
            <a:avLst/>
          </a:prstGeom>
          <a:noFill/>
          <a:ln w="9525">
            <a:noFill/>
            <a:miter lim="800000"/>
            <a:headEnd/>
            <a:tailEnd/>
          </a:ln>
        </p:spPr>
      </p:pic>
      <p:sp>
        <p:nvSpPr>
          <p:cNvPr id="25607" name="Rectangle 7"/>
          <p:cNvSpPr>
            <a:spLocks noChangeArrowheads="1"/>
          </p:cNvSpPr>
          <p:nvPr/>
        </p:nvSpPr>
        <p:spPr bwMode="auto">
          <a:xfrm>
            <a:off x="7451725" y="6165850"/>
            <a:ext cx="865188" cy="142875"/>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p:txBody>
          <a:bodyPr lIns="91440" tIns="45720" rIns="91440" bIns="45720"/>
          <a:lstStyle/>
          <a:p>
            <a:pPr eaLnBrk="1" hangingPunct="1"/>
            <a:r>
              <a:rPr lang="de-DE" smtClean="0"/>
              <a:t>Intelligent Transportation Systems</a:t>
            </a:r>
            <a:endParaRPr lang="en-US" smtClean="0"/>
          </a:p>
        </p:txBody>
      </p:sp>
      <p:sp>
        <p:nvSpPr>
          <p:cNvPr id="26627" name="Slide Number Placeholder 3"/>
          <p:cNvSpPr txBox="1">
            <a:spLocks noGrp="1"/>
          </p:cNvSpPr>
          <p:nvPr/>
        </p:nvSpPr>
        <p:spPr bwMode="auto">
          <a:xfrm>
            <a:off x="7010400" y="6553200"/>
            <a:ext cx="2133600" cy="304800"/>
          </a:xfrm>
          <a:prstGeom prst="rect">
            <a:avLst/>
          </a:prstGeom>
          <a:noFill/>
          <a:ln w="9525">
            <a:noFill/>
            <a:miter lim="800000"/>
            <a:headEnd/>
            <a:tailEnd/>
          </a:ln>
        </p:spPr>
        <p:txBody>
          <a:bodyPr/>
          <a:lstStyle/>
          <a:p>
            <a:pPr algn="r"/>
            <a:fld id="{D07C40F3-3C83-4A0B-B254-C80700391A57}" type="slidenum">
              <a:rPr lang="en-US" sz="1000">
                <a:solidFill>
                  <a:srgbClr val="000000"/>
                </a:solidFill>
                <a:latin typeface="Arial" charset="0"/>
              </a:rPr>
              <a:pPr algn="r"/>
              <a:t>6</a:t>
            </a:fld>
            <a:endParaRPr lang="en-US" sz="1000">
              <a:solidFill>
                <a:srgbClr val="000000"/>
              </a:solidFill>
              <a:latin typeface="Arial" charset="0"/>
            </a:endParaRPr>
          </a:p>
        </p:txBody>
      </p:sp>
      <p:sp>
        <p:nvSpPr>
          <p:cNvPr id="26628" name="TextBox 4"/>
          <p:cNvSpPr txBox="1">
            <a:spLocks noChangeArrowheads="1"/>
          </p:cNvSpPr>
          <p:nvPr/>
        </p:nvSpPr>
        <p:spPr bwMode="auto">
          <a:xfrm>
            <a:off x="152400" y="6477000"/>
            <a:ext cx="2200275" cy="260350"/>
          </a:xfrm>
          <a:prstGeom prst="rect">
            <a:avLst/>
          </a:prstGeom>
          <a:noFill/>
          <a:ln w="9525">
            <a:noFill/>
            <a:miter lim="800000"/>
            <a:headEnd/>
            <a:tailEnd/>
          </a:ln>
        </p:spPr>
        <p:txBody>
          <a:bodyPr wrap="none">
            <a:spAutoFit/>
          </a:bodyPr>
          <a:lstStyle/>
          <a:p>
            <a:r>
              <a:rPr lang="en-US" sz="1100">
                <a:latin typeface="Arial" charset="0"/>
              </a:rPr>
              <a:t>2014  SRA, Inc. – ITS consulting</a:t>
            </a:r>
          </a:p>
        </p:txBody>
      </p:sp>
      <p:sp>
        <p:nvSpPr>
          <p:cNvPr id="26629" name="Text Box 6"/>
          <p:cNvSpPr txBox="1">
            <a:spLocks noChangeArrowheads="1"/>
          </p:cNvSpPr>
          <p:nvPr/>
        </p:nvSpPr>
        <p:spPr bwMode="auto">
          <a:xfrm>
            <a:off x="685800" y="1371600"/>
            <a:ext cx="7848600" cy="641350"/>
          </a:xfrm>
          <a:prstGeom prst="rect">
            <a:avLst/>
          </a:prstGeom>
          <a:noFill/>
          <a:ln w="9525">
            <a:noFill/>
            <a:miter lim="800000"/>
            <a:headEnd/>
            <a:tailEnd/>
          </a:ln>
        </p:spPr>
        <p:txBody>
          <a:bodyPr>
            <a:spAutoFit/>
          </a:bodyPr>
          <a:lstStyle/>
          <a:p>
            <a:pPr fontAlgn="ctr">
              <a:buFontTx/>
              <a:buChar char="•"/>
            </a:pPr>
            <a:r>
              <a:rPr lang="en-US" sz="1800">
                <a:latin typeface="Arial" charset="0"/>
              </a:rPr>
              <a:t>  Control centers integrate incoming information and provide value-        added services </a:t>
            </a:r>
          </a:p>
        </p:txBody>
      </p:sp>
      <p:pic>
        <p:nvPicPr>
          <p:cNvPr id="26630" name="Picture 2"/>
          <p:cNvPicPr>
            <a:picLocks noChangeAspect="1" noChangeArrowheads="1"/>
          </p:cNvPicPr>
          <p:nvPr/>
        </p:nvPicPr>
        <p:blipFill>
          <a:blip r:embed="rId2" cstate="print"/>
          <a:srcRect t="11757"/>
          <a:stretch>
            <a:fillRect/>
          </a:stretch>
        </p:blipFill>
        <p:spPr bwMode="auto">
          <a:xfrm>
            <a:off x="684213" y="2276475"/>
            <a:ext cx="7750175" cy="3846513"/>
          </a:xfrm>
          <a:prstGeom prst="rect">
            <a:avLst/>
          </a:prstGeom>
          <a:noFill/>
          <a:ln w="9525">
            <a:noFill/>
            <a:miter lim="800000"/>
            <a:headEnd/>
            <a:tailEnd/>
          </a:ln>
        </p:spPr>
      </p:pic>
      <p:sp>
        <p:nvSpPr>
          <p:cNvPr id="26631" name="Rectangle 7"/>
          <p:cNvSpPr>
            <a:spLocks noChangeArrowheads="1"/>
          </p:cNvSpPr>
          <p:nvPr/>
        </p:nvSpPr>
        <p:spPr bwMode="auto">
          <a:xfrm>
            <a:off x="6948488" y="5949950"/>
            <a:ext cx="865187" cy="142875"/>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2"/>
          <p:cNvSpPr>
            <a:spLocks noGrp="1"/>
          </p:cNvSpPr>
          <p:nvPr>
            <p:ph type="title" idx="4294967295"/>
          </p:nvPr>
        </p:nvSpPr>
        <p:spPr>
          <a:xfrm>
            <a:off x="827088" y="152400"/>
            <a:ext cx="7416800" cy="936625"/>
          </a:xfrm>
        </p:spPr>
        <p:txBody>
          <a:bodyPr lIns="91440" tIns="45720" rIns="91440" bIns="45720"/>
          <a:lstStyle/>
          <a:p>
            <a:pPr eaLnBrk="1" hangingPunct="1"/>
            <a:r>
              <a:rPr lang="en-US" sz="3200" smtClean="0"/>
              <a:t>“Silo” approach to multiple applications</a:t>
            </a:r>
          </a:p>
        </p:txBody>
      </p:sp>
      <p:sp>
        <p:nvSpPr>
          <p:cNvPr id="4" name="Foliennummernplatzhalter 3"/>
          <p:cNvSpPr txBox="1">
            <a:spLocks noGrp="1"/>
          </p:cNvSpPr>
          <p:nvPr/>
        </p:nvSpPr>
        <p:spPr>
          <a:xfrm>
            <a:off x="8172450" y="6356350"/>
            <a:ext cx="514350" cy="365125"/>
          </a:xfrm>
          <a:prstGeom prst="rect">
            <a:avLst/>
          </a:prstGeom>
          <a:noFill/>
        </p:spPr>
        <p:txBody>
          <a:bodyPr anchor="ctr"/>
          <a:lstStyle/>
          <a:p>
            <a:pPr algn="r" fontAlgn="auto">
              <a:spcBef>
                <a:spcPts val="0"/>
              </a:spcBef>
              <a:spcAft>
                <a:spcPts val="0"/>
              </a:spcAft>
              <a:defRPr/>
            </a:pPr>
            <a:fld id="{0E2FC7C8-4852-4C64-9E08-9E4DFB6EA593}" type="slidenum">
              <a:rPr lang="de-DE" sz="1200">
                <a:solidFill>
                  <a:schemeClr val="tx1">
                    <a:tint val="75000"/>
                  </a:schemeClr>
                </a:solidFill>
                <a:latin typeface="+mn-lt"/>
                <a:cs typeface="+mn-cs"/>
              </a:rPr>
              <a:pPr algn="r" fontAlgn="auto">
                <a:spcBef>
                  <a:spcPts val="0"/>
                </a:spcBef>
                <a:spcAft>
                  <a:spcPts val="0"/>
                </a:spcAft>
                <a:defRPr/>
              </a:pPr>
              <a:t>7</a:t>
            </a:fld>
            <a:endParaRPr lang="de-DE" sz="1200">
              <a:solidFill>
                <a:schemeClr val="tx1">
                  <a:tint val="75000"/>
                </a:schemeClr>
              </a:solidFill>
              <a:latin typeface="+mn-lt"/>
              <a:cs typeface="+mn-cs"/>
            </a:endParaRPr>
          </a:p>
        </p:txBody>
      </p:sp>
      <p:sp>
        <p:nvSpPr>
          <p:cNvPr id="7" name="Rounded Rectangle 3"/>
          <p:cNvSpPr/>
          <p:nvPr/>
        </p:nvSpPr>
        <p:spPr>
          <a:xfrm>
            <a:off x="334963" y="1956222"/>
            <a:ext cx="2176462" cy="1366837"/>
          </a:xfrm>
          <a:prstGeom prst="roundRect">
            <a:avLst/>
          </a:prstGeom>
          <a:solidFill>
            <a:srgbClr val="00B05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chemeClr val="bg1"/>
                </a:solidFill>
                <a:cs typeface="Arial" charset="0"/>
              </a:rPr>
              <a:t>VM Proprietary</a:t>
            </a:r>
          </a:p>
          <a:p>
            <a:pPr algn="ctr">
              <a:defRPr/>
            </a:pPr>
            <a:r>
              <a:rPr lang="en-GB" sz="2000" b="1">
                <a:solidFill>
                  <a:schemeClr val="bg1"/>
                </a:solidFill>
                <a:cs typeface="Arial" charset="0"/>
              </a:rPr>
              <a:t>System</a:t>
            </a:r>
          </a:p>
        </p:txBody>
      </p:sp>
      <p:sp>
        <p:nvSpPr>
          <p:cNvPr id="9" name="Rounded Rectangle 4"/>
          <p:cNvSpPr/>
          <p:nvPr/>
        </p:nvSpPr>
        <p:spPr>
          <a:xfrm>
            <a:off x="7069138" y="1956222"/>
            <a:ext cx="1751012" cy="1366837"/>
          </a:xfrm>
          <a:prstGeom prst="roundRect">
            <a:avLst/>
          </a:prstGeom>
          <a:solidFill>
            <a:srgbClr val="C000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a:solidFill>
                  <a:schemeClr val="bg1"/>
                </a:solidFill>
              </a:rPr>
              <a:t>Active </a:t>
            </a:r>
          </a:p>
          <a:p>
            <a:pPr algn="ctr" fontAlgn="auto">
              <a:spcBef>
                <a:spcPts val="0"/>
              </a:spcBef>
              <a:spcAft>
                <a:spcPts val="0"/>
              </a:spcAft>
              <a:defRPr/>
            </a:pPr>
            <a:r>
              <a:rPr lang="en-GB" sz="2000" b="1" dirty="0">
                <a:solidFill>
                  <a:schemeClr val="bg1"/>
                </a:solidFill>
              </a:rPr>
              <a:t>Safety</a:t>
            </a:r>
          </a:p>
          <a:p>
            <a:pPr algn="ctr" fontAlgn="auto">
              <a:spcBef>
                <a:spcPts val="0"/>
              </a:spcBef>
              <a:spcAft>
                <a:spcPts val="0"/>
              </a:spcAft>
              <a:defRPr/>
            </a:pPr>
            <a:r>
              <a:rPr lang="en-GB" sz="2000" b="1" dirty="0">
                <a:solidFill>
                  <a:schemeClr val="bg1"/>
                </a:solidFill>
              </a:rPr>
              <a:t>system</a:t>
            </a:r>
          </a:p>
        </p:txBody>
      </p:sp>
      <p:sp>
        <p:nvSpPr>
          <p:cNvPr id="10" name="Rounded Rectangle 5"/>
          <p:cNvSpPr/>
          <p:nvPr/>
        </p:nvSpPr>
        <p:spPr>
          <a:xfrm>
            <a:off x="334963" y="3396084"/>
            <a:ext cx="2154237" cy="863600"/>
          </a:xfrm>
          <a:prstGeom prst="roundRect">
            <a:avLst/>
          </a:prstGeom>
          <a:solidFill>
            <a:schemeClr val="bg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600" dirty="0">
                <a:solidFill>
                  <a:schemeClr val="tx1"/>
                </a:solidFill>
              </a:rPr>
              <a:t>Radio box</a:t>
            </a:r>
          </a:p>
          <a:p>
            <a:pPr algn="ctr" fontAlgn="auto">
              <a:spcBef>
                <a:spcPts val="0"/>
              </a:spcBef>
              <a:spcAft>
                <a:spcPts val="0"/>
              </a:spcAft>
              <a:defRPr/>
            </a:pPr>
            <a:r>
              <a:rPr lang="en-GB" sz="1600" dirty="0">
                <a:solidFill>
                  <a:schemeClr val="tx1"/>
                </a:solidFill>
              </a:rPr>
              <a:t>(3G/LTE, </a:t>
            </a:r>
            <a:r>
              <a:rPr lang="en-GB" sz="1600" dirty="0" err="1">
                <a:solidFill>
                  <a:schemeClr val="tx1"/>
                </a:solidFill>
              </a:rPr>
              <a:t>WiFi</a:t>
            </a:r>
            <a:r>
              <a:rPr lang="en-GB" sz="1600" dirty="0">
                <a:solidFill>
                  <a:schemeClr val="tx1"/>
                </a:solidFill>
              </a:rPr>
              <a:t>, Bluetooth, GPS,…)</a:t>
            </a:r>
          </a:p>
        </p:txBody>
      </p:sp>
      <p:sp>
        <p:nvSpPr>
          <p:cNvPr id="11" name="Rounded Rectangle 6"/>
          <p:cNvSpPr/>
          <p:nvPr/>
        </p:nvSpPr>
        <p:spPr>
          <a:xfrm>
            <a:off x="7086600" y="3396084"/>
            <a:ext cx="1698625" cy="863600"/>
          </a:xfrm>
          <a:prstGeom prst="roundRect">
            <a:avLst/>
          </a:prstGeom>
          <a:solidFill>
            <a:schemeClr val="bg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600" dirty="0">
                <a:solidFill>
                  <a:schemeClr val="tx1"/>
                </a:solidFill>
              </a:rPr>
              <a:t>Radio box</a:t>
            </a:r>
          </a:p>
          <a:p>
            <a:pPr algn="ctr" fontAlgn="auto">
              <a:spcBef>
                <a:spcPts val="0"/>
              </a:spcBef>
              <a:spcAft>
                <a:spcPts val="0"/>
              </a:spcAft>
              <a:defRPr/>
            </a:pPr>
            <a:r>
              <a:rPr lang="en-GB" sz="1600" dirty="0">
                <a:solidFill>
                  <a:schemeClr val="tx1"/>
                </a:solidFill>
              </a:rPr>
              <a:t>(GPS, 5.9GHz,…)</a:t>
            </a:r>
          </a:p>
        </p:txBody>
      </p:sp>
      <p:sp>
        <p:nvSpPr>
          <p:cNvPr id="12" name="Rounded Rectangle 7"/>
          <p:cNvSpPr/>
          <p:nvPr/>
        </p:nvSpPr>
        <p:spPr>
          <a:xfrm>
            <a:off x="5059363" y="1956222"/>
            <a:ext cx="1600200" cy="1366837"/>
          </a:xfrm>
          <a:prstGeom prst="roundRect">
            <a:avLst/>
          </a:prstGeom>
          <a:solidFill>
            <a:srgbClr val="FFC0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a:solidFill>
                  <a:schemeClr val="bg1"/>
                </a:solidFill>
              </a:rPr>
              <a:t>eCall</a:t>
            </a:r>
          </a:p>
          <a:p>
            <a:pPr algn="ctr" fontAlgn="auto">
              <a:spcBef>
                <a:spcPts val="0"/>
              </a:spcBef>
              <a:spcAft>
                <a:spcPts val="0"/>
              </a:spcAft>
              <a:defRPr/>
            </a:pPr>
            <a:r>
              <a:rPr lang="en-GB" sz="2000" b="1" dirty="0">
                <a:solidFill>
                  <a:schemeClr val="bg1"/>
                </a:solidFill>
              </a:rPr>
              <a:t>system</a:t>
            </a:r>
          </a:p>
        </p:txBody>
      </p:sp>
      <p:sp>
        <p:nvSpPr>
          <p:cNvPr id="13" name="Rounded Rectangle 8"/>
          <p:cNvSpPr/>
          <p:nvPr/>
        </p:nvSpPr>
        <p:spPr>
          <a:xfrm>
            <a:off x="5072063" y="3396084"/>
            <a:ext cx="1552575" cy="863600"/>
          </a:xfrm>
          <a:prstGeom prst="roundRect">
            <a:avLst/>
          </a:prstGeom>
          <a:solidFill>
            <a:schemeClr val="bg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600" dirty="0">
                <a:solidFill>
                  <a:schemeClr val="tx1"/>
                </a:solidFill>
              </a:rPr>
              <a:t>Radio box</a:t>
            </a:r>
          </a:p>
          <a:p>
            <a:pPr algn="ctr" fontAlgn="auto">
              <a:spcBef>
                <a:spcPts val="0"/>
              </a:spcBef>
              <a:spcAft>
                <a:spcPts val="0"/>
              </a:spcAft>
              <a:defRPr/>
            </a:pPr>
            <a:r>
              <a:rPr lang="en-GB" sz="1600" dirty="0">
                <a:solidFill>
                  <a:schemeClr val="tx1"/>
                </a:solidFill>
              </a:rPr>
              <a:t>(2G/3G, GPS,…)</a:t>
            </a:r>
          </a:p>
        </p:txBody>
      </p:sp>
      <p:sp>
        <p:nvSpPr>
          <p:cNvPr id="14" name="Rectangle 9"/>
          <p:cNvSpPr/>
          <p:nvPr/>
        </p:nvSpPr>
        <p:spPr>
          <a:xfrm>
            <a:off x="2700338" y="1667297"/>
            <a:ext cx="179387" cy="2814637"/>
          </a:xfrm>
          <a:prstGeom prst="rect">
            <a:avLst/>
          </a:prstGeom>
          <a:blipFill>
            <a:blip r:embed="rId3" cstate="print"/>
            <a:tile tx="0" ty="0" sx="100000" sy="100000" flip="none" algn="tl"/>
          </a:blip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sp>
        <p:nvSpPr>
          <p:cNvPr id="15" name="Rounded Rectangle 160"/>
          <p:cNvSpPr/>
          <p:nvPr/>
        </p:nvSpPr>
        <p:spPr>
          <a:xfrm>
            <a:off x="3059113" y="1956222"/>
            <a:ext cx="1600200" cy="1366837"/>
          </a:xfrm>
          <a:prstGeom prst="roundRect">
            <a:avLst/>
          </a:prstGeom>
          <a:solidFill>
            <a:srgbClr val="00B0F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a:solidFill>
                  <a:schemeClr val="bg1"/>
                </a:solidFill>
              </a:rPr>
              <a:t>EETS</a:t>
            </a:r>
          </a:p>
          <a:p>
            <a:pPr algn="ctr" fontAlgn="auto">
              <a:spcBef>
                <a:spcPts val="0"/>
              </a:spcBef>
              <a:spcAft>
                <a:spcPts val="0"/>
              </a:spcAft>
              <a:defRPr/>
            </a:pPr>
            <a:r>
              <a:rPr lang="en-GB" sz="2000" b="1" dirty="0">
                <a:solidFill>
                  <a:schemeClr val="bg1"/>
                </a:solidFill>
              </a:rPr>
              <a:t>system</a:t>
            </a:r>
          </a:p>
        </p:txBody>
      </p:sp>
      <p:sp>
        <p:nvSpPr>
          <p:cNvPr id="16" name="Rounded Rectangle 161"/>
          <p:cNvSpPr/>
          <p:nvPr/>
        </p:nvSpPr>
        <p:spPr>
          <a:xfrm>
            <a:off x="3071813" y="3396084"/>
            <a:ext cx="1552575" cy="863600"/>
          </a:xfrm>
          <a:prstGeom prst="roundRect">
            <a:avLst/>
          </a:prstGeom>
          <a:solidFill>
            <a:schemeClr val="bg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600" dirty="0">
                <a:solidFill>
                  <a:schemeClr val="tx1"/>
                </a:solidFill>
              </a:rPr>
              <a:t>Radio box</a:t>
            </a:r>
          </a:p>
          <a:p>
            <a:pPr algn="ctr" fontAlgn="auto">
              <a:spcBef>
                <a:spcPts val="0"/>
              </a:spcBef>
              <a:spcAft>
                <a:spcPts val="0"/>
              </a:spcAft>
              <a:defRPr/>
            </a:pPr>
            <a:r>
              <a:rPr lang="en-GB" sz="1600" dirty="0">
                <a:solidFill>
                  <a:schemeClr val="tx1"/>
                </a:solidFill>
              </a:rPr>
              <a:t>(2G/3G, GPS, 5.8GHz,…)</a:t>
            </a:r>
          </a:p>
        </p:txBody>
      </p:sp>
      <p:sp>
        <p:nvSpPr>
          <p:cNvPr id="17" name="Rectangle 162"/>
          <p:cNvSpPr/>
          <p:nvPr/>
        </p:nvSpPr>
        <p:spPr>
          <a:xfrm>
            <a:off x="4751388" y="1667297"/>
            <a:ext cx="180975" cy="2814637"/>
          </a:xfrm>
          <a:prstGeom prst="rect">
            <a:avLst/>
          </a:prstGeom>
          <a:blipFill>
            <a:blip r:embed="rId3" cstate="print"/>
            <a:tile tx="0" ty="0" sx="100000" sy="100000" flip="none" algn="tl"/>
          </a:blip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sp>
        <p:nvSpPr>
          <p:cNvPr id="18" name="Rectangle 163"/>
          <p:cNvSpPr/>
          <p:nvPr/>
        </p:nvSpPr>
        <p:spPr>
          <a:xfrm>
            <a:off x="6767513" y="1667297"/>
            <a:ext cx="180975" cy="2814637"/>
          </a:xfrm>
          <a:prstGeom prst="rect">
            <a:avLst/>
          </a:prstGeom>
          <a:blipFill>
            <a:blip r:embed="rId3" cstate="print"/>
            <a:tile tx="0" ty="0" sx="100000" sy="100000" flip="none" algn="tl"/>
          </a:blip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grpSp>
        <p:nvGrpSpPr>
          <p:cNvPr id="27685" name="Group 14"/>
          <p:cNvGrpSpPr>
            <a:grpSpLocks/>
          </p:cNvGrpSpPr>
          <p:nvPr/>
        </p:nvGrpSpPr>
        <p:grpSpPr bwMode="auto">
          <a:xfrm>
            <a:off x="363538" y="4259263"/>
            <a:ext cx="592137" cy="825500"/>
            <a:chOff x="1763688" y="5303790"/>
            <a:chExt cx="591675" cy="825664"/>
          </a:xfrm>
        </p:grpSpPr>
        <p:grpSp>
          <p:nvGrpSpPr>
            <p:cNvPr id="27686" name="Group 12"/>
            <p:cNvGrpSpPr>
              <a:grpSpLocks/>
            </p:cNvGrpSpPr>
            <p:nvPr/>
          </p:nvGrpSpPr>
          <p:grpSpPr bwMode="auto">
            <a:xfrm>
              <a:off x="1763688" y="5667643"/>
              <a:ext cx="591675" cy="460407"/>
              <a:chOff x="1763688" y="5667643"/>
              <a:chExt cx="591675" cy="460407"/>
            </a:xfrm>
          </p:grpSpPr>
          <p:grpSp>
            <p:nvGrpSpPr>
              <p:cNvPr id="27687" name="Group 257"/>
              <p:cNvGrpSpPr>
                <a:grpSpLocks/>
              </p:cNvGrpSpPr>
              <p:nvPr/>
            </p:nvGrpSpPr>
            <p:grpSpPr bwMode="auto">
              <a:xfrm>
                <a:off x="1966868" y="5780096"/>
                <a:ext cx="114928" cy="347954"/>
                <a:chOff x="1259632" y="5157192"/>
                <a:chExt cx="288032" cy="576064"/>
              </a:xfrm>
            </p:grpSpPr>
            <p:cxnSp>
              <p:nvCxnSpPr>
                <p:cNvPr id="26" name="Straight Connector 261"/>
                <p:cNvCxnSpPr/>
                <p:nvPr/>
              </p:nvCxnSpPr>
              <p:spPr>
                <a:xfrm>
                  <a:off x="1406375" y="5157255"/>
                  <a:ext cx="0" cy="575695"/>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2"/>
                <p:cNvCxnSpPr/>
                <p:nvPr/>
              </p:nvCxnSpPr>
              <p:spPr>
                <a:xfrm flipV="1">
                  <a:off x="1406375" y="5228230"/>
                  <a:ext cx="143117"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63"/>
                <p:cNvCxnSpPr/>
                <p:nvPr/>
              </p:nvCxnSpPr>
              <p:spPr>
                <a:xfrm>
                  <a:off x="1259284" y="5228230"/>
                  <a:ext cx="147091"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3" name="Arc 258"/>
              <p:cNvSpPr/>
              <p:nvPr/>
            </p:nvSpPr>
            <p:spPr>
              <a:xfrm rot="18314974">
                <a:off x="1867408" y="5647794"/>
                <a:ext cx="368373" cy="496500"/>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sp>
            <p:nvSpPr>
              <p:cNvPr id="24" name="Arc 259"/>
              <p:cNvSpPr/>
              <p:nvPr/>
            </p:nvSpPr>
            <p:spPr>
              <a:xfrm rot="18314974">
                <a:off x="1899961" y="5721569"/>
                <a:ext cx="296921" cy="375944"/>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sp>
            <p:nvSpPr>
              <p:cNvPr id="25" name="Arc 260"/>
              <p:cNvSpPr/>
              <p:nvPr/>
            </p:nvSpPr>
            <p:spPr>
              <a:xfrm rot="18314974">
                <a:off x="1851522" y="5579565"/>
                <a:ext cx="416007" cy="591675"/>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grpSp>
        <p:sp>
          <p:nvSpPr>
            <p:cNvPr id="21" name="Freeform 256"/>
            <p:cNvSpPr/>
            <p:nvPr/>
          </p:nvSpPr>
          <p:spPr>
            <a:xfrm>
              <a:off x="2009558" y="5303790"/>
              <a:ext cx="198283" cy="825664"/>
            </a:xfrm>
            <a:custGeom>
              <a:avLst/>
              <a:gdLst>
                <a:gd name="connsiteX0" fmla="*/ 0 w 195943"/>
                <a:gd name="connsiteY0" fmla="*/ 822960 h 836029"/>
                <a:gd name="connsiteX1" fmla="*/ 0 w 195943"/>
                <a:gd name="connsiteY1" fmla="*/ 822960 h 836029"/>
                <a:gd name="connsiteX2" fmla="*/ 182880 w 195943"/>
                <a:gd name="connsiteY2" fmla="*/ 836023 h 836029"/>
                <a:gd name="connsiteX3" fmla="*/ 195943 w 195943"/>
                <a:gd name="connsiteY3" fmla="*/ 0 h 836029"/>
                <a:gd name="connsiteX4" fmla="*/ 195943 w 195943"/>
                <a:gd name="connsiteY4" fmla="*/ 0 h 836029"/>
                <a:gd name="connsiteX0" fmla="*/ 0 w 195943"/>
                <a:gd name="connsiteY0" fmla="*/ 822960 h 843229"/>
                <a:gd name="connsiteX1" fmla="*/ 7636 w 195943"/>
                <a:gd name="connsiteY1" fmla="*/ 837452 h 843229"/>
                <a:gd name="connsiteX2" fmla="*/ 182880 w 195943"/>
                <a:gd name="connsiteY2" fmla="*/ 836023 h 843229"/>
                <a:gd name="connsiteX3" fmla="*/ 195943 w 195943"/>
                <a:gd name="connsiteY3" fmla="*/ 0 h 843229"/>
                <a:gd name="connsiteX4" fmla="*/ 195943 w 195943"/>
                <a:gd name="connsiteY4" fmla="*/ 0 h 843229"/>
                <a:gd name="connsiteX0" fmla="*/ 0 w 195943"/>
                <a:gd name="connsiteY0" fmla="*/ 822960 h 873268"/>
                <a:gd name="connsiteX1" fmla="*/ 7636 w 195943"/>
                <a:gd name="connsiteY1" fmla="*/ 837452 h 873268"/>
                <a:gd name="connsiteX2" fmla="*/ 182880 w 195943"/>
                <a:gd name="connsiteY2" fmla="*/ 836023 h 873268"/>
                <a:gd name="connsiteX3" fmla="*/ 195943 w 195943"/>
                <a:gd name="connsiteY3" fmla="*/ 0 h 873268"/>
                <a:gd name="connsiteX4" fmla="*/ 195943 w 195943"/>
                <a:gd name="connsiteY4" fmla="*/ 0 h 873268"/>
                <a:gd name="connsiteX0" fmla="*/ 0 w 195943"/>
                <a:gd name="connsiteY0" fmla="*/ 822960 h 837452"/>
                <a:gd name="connsiteX1" fmla="*/ 7636 w 195943"/>
                <a:gd name="connsiteY1" fmla="*/ 837452 h 837452"/>
                <a:gd name="connsiteX2" fmla="*/ 182880 w 195943"/>
                <a:gd name="connsiteY2" fmla="*/ 836023 h 837452"/>
                <a:gd name="connsiteX3" fmla="*/ 195943 w 195943"/>
                <a:gd name="connsiteY3" fmla="*/ 0 h 837452"/>
                <a:gd name="connsiteX4" fmla="*/ 195943 w 195943"/>
                <a:gd name="connsiteY4" fmla="*/ 0 h 837452"/>
                <a:gd name="connsiteX0" fmla="*/ 0 w 195943"/>
                <a:gd name="connsiteY0" fmla="*/ 822960 h 836023"/>
                <a:gd name="connsiteX1" fmla="*/ 2546 w 195943"/>
                <a:gd name="connsiteY1" fmla="*/ 825376 h 836023"/>
                <a:gd name="connsiteX2" fmla="*/ 182880 w 195943"/>
                <a:gd name="connsiteY2" fmla="*/ 836023 h 836023"/>
                <a:gd name="connsiteX3" fmla="*/ 195943 w 195943"/>
                <a:gd name="connsiteY3" fmla="*/ 0 h 836023"/>
                <a:gd name="connsiteX4" fmla="*/ 195943 w 195943"/>
                <a:gd name="connsiteY4" fmla="*/ 0 h 836023"/>
                <a:gd name="connsiteX0" fmla="*/ 0 w 195943"/>
                <a:gd name="connsiteY0" fmla="*/ 822960 h 836023"/>
                <a:gd name="connsiteX1" fmla="*/ 182880 w 195943"/>
                <a:gd name="connsiteY1" fmla="*/ 836023 h 836023"/>
                <a:gd name="connsiteX2" fmla="*/ 195943 w 195943"/>
                <a:gd name="connsiteY2" fmla="*/ 0 h 836023"/>
                <a:gd name="connsiteX3" fmla="*/ 195943 w 195943"/>
                <a:gd name="connsiteY3" fmla="*/ 0 h 836023"/>
                <a:gd name="connsiteX0" fmla="*/ 0 w 195943"/>
                <a:gd name="connsiteY0" fmla="*/ 832621 h 836023"/>
                <a:gd name="connsiteX1" fmla="*/ 182880 w 195943"/>
                <a:gd name="connsiteY1" fmla="*/ 836023 h 836023"/>
                <a:gd name="connsiteX2" fmla="*/ 195943 w 195943"/>
                <a:gd name="connsiteY2" fmla="*/ 0 h 836023"/>
                <a:gd name="connsiteX3" fmla="*/ 195943 w 195943"/>
                <a:gd name="connsiteY3" fmla="*/ 0 h 836023"/>
                <a:gd name="connsiteX0" fmla="*/ 0 w 193398"/>
                <a:gd name="connsiteY0" fmla="*/ 837452 h 837452"/>
                <a:gd name="connsiteX1" fmla="*/ 180335 w 193398"/>
                <a:gd name="connsiteY1" fmla="*/ 836023 h 837452"/>
                <a:gd name="connsiteX2" fmla="*/ 193398 w 193398"/>
                <a:gd name="connsiteY2" fmla="*/ 0 h 837452"/>
                <a:gd name="connsiteX3" fmla="*/ 193398 w 193398"/>
                <a:gd name="connsiteY3" fmla="*/ 0 h 837452"/>
              </a:gdLst>
              <a:ahLst/>
              <a:cxnLst>
                <a:cxn ang="0">
                  <a:pos x="connsiteX0" y="connsiteY0"/>
                </a:cxn>
                <a:cxn ang="0">
                  <a:pos x="connsiteX1" y="connsiteY1"/>
                </a:cxn>
                <a:cxn ang="0">
                  <a:pos x="connsiteX2" y="connsiteY2"/>
                </a:cxn>
                <a:cxn ang="0">
                  <a:pos x="connsiteX3" y="connsiteY3"/>
                </a:cxn>
              </a:cxnLst>
              <a:rect l="l" t="t" r="r" b="b"/>
              <a:pathLst>
                <a:path w="193398" h="837452">
                  <a:moveTo>
                    <a:pt x="0" y="837452"/>
                  </a:moveTo>
                  <a:lnTo>
                    <a:pt x="180335" y="836023"/>
                  </a:lnTo>
                  <a:lnTo>
                    <a:pt x="193398" y="0"/>
                  </a:lnTo>
                  <a:lnTo>
                    <a:pt x="193398"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grpSp>
      <p:grpSp>
        <p:nvGrpSpPr>
          <p:cNvPr id="27695" name="Group 264"/>
          <p:cNvGrpSpPr>
            <a:grpSpLocks/>
          </p:cNvGrpSpPr>
          <p:nvPr/>
        </p:nvGrpSpPr>
        <p:grpSpPr bwMode="auto">
          <a:xfrm>
            <a:off x="811213" y="4259263"/>
            <a:ext cx="592137" cy="825500"/>
            <a:chOff x="1763688" y="5303790"/>
            <a:chExt cx="591675" cy="825664"/>
          </a:xfrm>
        </p:grpSpPr>
        <p:grpSp>
          <p:nvGrpSpPr>
            <p:cNvPr id="27696" name="Group 265"/>
            <p:cNvGrpSpPr>
              <a:grpSpLocks/>
            </p:cNvGrpSpPr>
            <p:nvPr/>
          </p:nvGrpSpPr>
          <p:grpSpPr bwMode="auto">
            <a:xfrm>
              <a:off x="1763688" y="5667643"/>
              <a:ext cx="591675" cy="460407"/>
              <a:chOff x="1763688" y="5667643"/>
              <a:chExt cx="591675" cy="460407"/>
            </a:xfrm>
          </p:grpSpPr>
          <p:grpSp>
            <p:nvGrpSpPr>
              <p:cNvPr id="27697" name="Group 267"/>
              <p:cNvGrpSpPr>
                <a:grpSpLocks/>
              </p:cNvGrpSpPr>
              <p:nvPr/>
            </p:nvGrpSpPr>
            <p:grpSpPr bwMode="auto">
              <a:xfrm>
                <a:off x="1966868" y="5780096"/>
                <a:ext cx="114928" cy="347954"/>
                <a:chOff x="1259632" y="5157192"/>
                <a:chExt cx="288032" cy="576064"/>
              </a:xfrm>
            </p:grpSpPr>
            <p:cxnSp>
              <p:nvCxnSpPr>
                <p:cNvPr id="36" name="Straight Connector 271"/>
                <p:cNvCxnSpPr/>
                <p:nvPr/>
              </p:nvCxnSpPr>
              <p:spPr>
                <a:xfrm>
                  <a:off x="1406375" y="5157255"/>
                  <a:ext cx="0" cy="575695"/>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272"/>
                <p:cNvCxnSpPr/>
                <p:nvPr/>
              </p:nvCxnSpPr>
              <p:spPr>
                <a:xfrm flipV="1">
                  <a:off x="1406375" y="5228230"/>
                  <a:ext cx="143117"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273"/>
                <p:cNvCxnSpPr/>
                <p:nvPr/>
              </p:nvCxnSpPr>
              <p:spPr>
                <a:xfrm>
                  <a:off x="1259284" y="5228230"/>
                  <a:ext cx="147091"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3" name="Arc 268"/>
              <p:cNvSpPr/>
              <p:nvPr/>
            </p:nvSpPr>
            <p:spPr>
              <a:xfrm rot="18314974">
                <a:off x="1867408" y="5647794"/>
                <a:ext cx="368373" cy="496500"/>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sp>
            <p:nvSpPr>
              <p:cNvPr id="34" name="Arc 269"/>
              <p:cNvSpPr/>
              <p:nvPr/>
            </p:nvSpPr>
            <p:spPr>
              <a:xfrm rot="18314974">
                <a:off x="1899961" y="5721569"/>
                <a:ext cx="296921" cy="375944"/>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sp>
            <p:nvSpPr>
              <p:cNvPr id="35" name="Arc 270"/>
              <p:cNvSpPr/>
              <p:nvPr/>
            </p:nvSpPr>
            <p:spPr>
              <a:xfrm rot="18314974">
                <a:off x="1851522" y="5579565"/>
                <a:ext cx="416007" cy="591675"/>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grpSp>
        <p:sp>
          <p:nvSpPr>
            <p:cNvPr id="31" name="Freeform 266"/>
            <p:cNvSpPr/>
            <p:nvPr/>
          </p:nvSpPr>
          <p:spPr>
            <a:xfrm>
              <a:off x="2009558" y="5303790"/>
              <a:ext cx="198283" cy="825664"/>
            </a:xfrm>
            <a:custGeom>
              <a:avLst/>
              <a:gdLst>
                <a:gd name="connsiteX0" fmla="*/ 0 w 195943"/>
                <a:gd name="connsiteY0" fmla="*/ 822960 h 836029"/>
                <a:gd name="connsiteX1" fmla="*/ 0 w 195943"/>
                <a:gd name="connsiteY1" fmla="*/ 822960 h 836029"/>
                <a:gd name="connsiteX2" fmla="*/ 182880 w 195943"/>
                <a:gd name="connsiteY2" fmla="*/ 836023 h 836029"/>
                <a:gd name="connsiteX3" fmla="*/ 195943 w 195943"/>
                <a:gd name="connsiteY3" fmla="*/ 0 h 836029"/>
                <a:gd name="connsiteX4" fmla="*/ 195943 w 195943"/>
                <a:gd name="connsiteY4" fmla="*/ 0 h 836029"/>
                <a:gd name="connsiteX0" fmla="*/ 0 w 195943"/>
                <a:gd name="connsiteY0" fmla="*/ 822960 h 843229"/>
                <a:gd name="connsiteX1" fmla="*/ 7636 w 195943"/>
                <a:gd name="connsiteY1" fmla="*/ 837452 h 843229"/>
                <a:gd name="connsiteX2" fmla="*/ 182880 w 195943"/>
                <a:gd name="connsiteY2" fmla="*/ 836023 h 843229"/>
                <a:gd name="connsiteX3" fmla="*/ 195943 w 195943"/>
                <a:gd name="connsiteY3" fmla="*/ 0 h 843229"/>
                <a:gd name="connsiteX4" fmla="*/ 195943 w 195943"/>
                <a:gd name="connsiteY4" fmla="*/ 0 h 843229"/>
                <a:gd name="connsiteX0" fmla="*/ 0 w 195943"/>
                <a:gd name="connsiteY0" fmla="*/ 822960 h 873268"/>
                <a:gd name="connsiteX1" fmla="*/ 7636 w 195943"/>
                <a:gd name="connsiteY1" fmla="*/ 837452 h 873268"/>
                <a:gd name="connsiteX2" fmla="*/ 182880 w 195943"/>
                <a:gd name="connsiteY2" fmla="*/ 836023 h 873268"/>
                <a:gd name="connsiteX3" fmla="*/ 195943 w 195943"/>
                <a:gd name="connsiteY3" fmla="*/ 0 h 873268"/>
                <a:gd name="connsiteX4" fmla="*/ 195943 w 195943"/>
                <a:gd name="connsiteY4" fmla="*/ 0 h 873268"/>
                <a:gd name="connsiteX0" fmla="*/ 0 w 195943"/>
                <a:gd name="connsiteY0" fmla="*/ 822960 h 837452"/>
                <a:gd name="connsiteX1" fmla="*/ 7636 w 195943"/>
                <a:gd name="connsiteY1" fmla="*/ 837452 h 837452"/>
                <a:gd name="connsiteX2" fmla="*/ 182880 w 195943"/>
                <a:gd name="connsiteY2" fmla="*/ 836023 h 837452"/>
                <a:gd name="connsiteX3" fmla="*/ 195943 w 195943"/>
                <a:gd name="connsiteY3" fmla="*/ 0 h 837452"/>
                <a:gd name="connsiteX4" fmla="*/ 195943 w 195943"/>
                <a:gd name="connsiteY4" fmla="*/ 0 h 837452"/>
                <a:gd name="connsiteX0" fmla="*/ 0 w 195943"/>
                <a:gd name="connsiteY0" fmla="*/ 822960 h 836023"/>
                <a:gd name="connsiteX1" fmla="*/ 2546 w 195943"/>
                <a:gd name="connsiteY1" fmla="*/ 825376 h 836023"/>
                <a:gd name="connsiteX2" fmla="*/ 182880 w 195943"/>
                <a:gd name="connsiteY2" fmla="*/ 836023 h 836023"/>
                <a:gd name="connsiteX3" fmla="*/ 195943 w 195943"/>
                <a:gd name="connsiteY3" fmla="*/ 0 h 836023"/>
                <a:gd name="connsiteX4" fmla="*/ 195943 w 195943"/>
                <a:gd name="connsiteY4" fmla="*/ 0 h 836023"/>
                <a:gd name="connsiteX0" fmla="*/ 0 w 195943"/>
                <a:gd name="connsiteY0" fmla="*/ 822960 h 836023"/>
                <a:gd name="connsiteX1" fmla="*/ 182880 w 195943"/>
                <a:gd name="connsiteY1" fmla="*/ 836023 h 836023"/>
                <a:gd name="connsiteX2" fmla="*/ 195943 w 195943"/>
                <a:gd name="connsiteY2" fmla="*/ 0 h 836023"/>
                <a:gd name="connsiteX3" fmla="*/ 195943 w 195943"/>
                <a:gd name="connsiteY3" fmla="*/ 0 h 836023"/>
                <a:gd name="connsiteX0" fmla="*/ 0 w 195943"/>
                <a:gd name="connsiteY0" fmla="*/ 832621 h 836023"/>
                <a:gd name="connsiteX1" fmla="*/ 182880 w 195943"/>
                <a:gd name="connsiteY1" fmla="*/ 836023 h 836023"/>
                <a:gd name="connsiteX2" fmla="*/ 195943 w 195943"/>
                <a:gd name="connsiteY2" fmla="*/ 0 h 836023"/>
                <a:gd name="connsiteX3" fmla="*/ 195943 w 195943"/>
                <a:gd name="connsiteY3" fmla="*/ 0 h 836023"/>
                <a:gd name="connsiteX0" fmla="*/ 0 w 193398"/>
                <a:gd name="connsiteY0" fmla="*/ 837452 h 837452"/>
                <a:gd name="connsiteX1" fmla="*/ 180335 w 193398"/>
                <a:gd name="connsiteY1" fmla="*/ 836023 h 837452"/>
                <a:gd name="connsiteX2" fmla="*/ 193398 w 193398"/>
                <a:gd name="connsiteY2" fmla="*/ 0 h 837452"/>
                <a:gd name="connsiteX3" fmla="*/ 193398 w 193398"/>
                <a:gd name="connsiteY3" fmla="*/ 0 h 837452"/>
              </a:gdLst>
              <a:ahLst/>
              <a:cxnLst>
                <a:cxn ang="0">
                  <a:pos x="connsiteX0" y="connsiteY0"/>
                </a:cxn>
                <a:cxn ang="0">
                  <a:pos x="connsiteX1" y="connsiteY1"/>
                </a:cxn>
                <a:cxn ang="0">
                  <a:pos x="connsiteX2" y="connsiteY2"/>
                </a:cxn>
                <a:cxn ang="0">
                  <a:pos x="connsiteX3" y="connsiteY3"/>
                </a:cxn>
              </a:cxnLst>
              <a:rect l="l" t="t" r="r" b="b"/>
              <a:pathLst>
                <a:path w="193398" h="837452">
                  <a:moveTo>
                    <a:pt x="0" y="837452"/>
                  </a:moveTo>
                  <a:lnTo>
                    <a:pt x="180335" y="836023"/>
                  </a:lnTo>
                  <a:lnTo>
                    <a:pt x="193398" y="0"/>
                  </a:lnTo>
                  <a:lnTo>
                    <a:pt x="193398"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grpSp>
      <p:grpSp>
        <p:nvGrpSpPr>
          <p:cNvPr id="27705" name="Group 274"/>
          <p:cNvGrpSpPr>
            <a:grpSpLocks/>
          </p:cNvGrpSpPr>
          <p:nvPr/>
        </p:nvGrpSpPr>
        <p:grpSpPr bwMode="auto">
          <a:xfrm>
            <a:off x="1244600" y="4259263"/>
            <a:ext cx="590550" cy="825500"/>
            <a:chOff x="1763688" y="5303790"/>
            <a:chExt cx="591675" cy="825664"/>
          </a:xfrm>
        </p:grpSpPr>
        <p:grpSp>
          <p:nvGrpSpPr>
            <p:cNvPr id="27706" name="Group 275"/>
            <p:cNvGrpSpPr>
              <a:grpSpLocks/>
            </p:cNvGrpSpPr>
            <p:nvPr/>
          </p:nvGrpSpPr>
          <p:grpSpPr bwMode="auto">
            <a:xfrm>
              <a:off x="1763688" y="5667643"/>
              <a:ext cx="591675" cy="460407"/>
              <a:chOff x="1763688" y="5667643"/>
              <a:chExt cx="591675" cy="460407"/>
            </a:xfrm>
          </p:grpSpPr>
          <p:grpSp>
            <p:nvGrpSpPr>
              <p:cNvPr id="27707" name="Group 277"/>
              <p:cNvGrpSpPr>
                <a:grpSpLocks/>
              </p:cNvGrpSpPr>
              <p:nvPr/>
            </p:nvGrpSpPr>
            <p:grpSpPr bwMode="auto">
              <a:xfrm>
                <a:off x="1966868" y="5780096"/>
                <a:ext cx="114928" cy="347954"/>
                <a:chOff x="1259632" y="5157192"/>
                <a:chExt cx="288032" cy="576064"/>
              </a:xfrm>
            </p:grpSpPr>
            <p:cxnSp>
              <p:nvCxnSpPr>
                <p:cNvPr id="46" name="Straight Connector 281"/>
                <p:cNvCxnSpPr/>
                <p:nvPr/>
              </p:nvCxnSpPr>
              <p:spPr>
                <a:xfrm>
                  <a:off x="1404154" y="5157255"/>
                  <a:ext cx="0" cy="575695"/>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282"/>
                <p:cNvCxnSpPr/>
                <p:nvPr/>
              </p:nvCxnSpPr>
              <p:spPr>
                <a:xfrm flipV="1">
                  <a:off x="1404154" y="5228230"/>
                  <a:ext cx="143503"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283"/>
                <p:cNvCxnSpPr/>
                <p:nvPr/>
              </p:nvCxnSpPr>
              <p:spPr>
                <a:xfrm>
                  <a:off x="1260651" y="5228230"/>
                  <a:ext cx="143503"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3" name="Arc 278"/>
              <p:cNvSpPr/>
              <p:nvPr/>
            </p:nvSpPr>
            <p:spPr>
              <a:xfrm rot="18314974">
                <a:off x="1867387" y="5647922"/>
                <a:ext cx="368373" cy="496244"/>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sp>
            <p:nvSpPr>
              <p:cNvPr id="44" name="Arc 279"/>
              <p:cNvSpPr/>
              <p:nvPr/>
            </p:nvSpPr>
            <p:spPr>
              <a:xfrm rot="18314974">
                <a:off x="1899932" y="5721859"/>
                <a:ext cx="296921" cy="375364"/>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sp>
            <p:nvSpPr>
              <p:cNvPr id="45" name="Arc 280"/>
              <p:cNvSpPr/>
              <p:nvPr/>
            </p:nvSpPr>
            <p:spPr>
              <a:xfrm rot="18314974">
                <a:off x="1851521" y="5579566"/>
                <a:ext cx="416007" cy="591675"/>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grpSp>
        <p:sp>
          <p:nvSpPr>
            <p:cNvPr id="41" name="Freeform 276"/>
            <p:cNvSpPr/>
            <p:nvPr/>
          </p:nvSpPr>
          <p:spPr>
            <a:xfrm>
              <a:off x="2010220" y="5303790"/>
              <a:ext cx="197225" cy="825664"/>
            </a:xfrm>
            <a:custGeom>
              <a:avLst/>
              <a:gdLst>
                <a:gd name="connsiteX0" fmla="*/ 0 w 195943"/>
                <a:gd name="connsiteY0" fmla="*/ 822960 h 836029"/>
                <a:gd name="connsiteX1" fmla="*/ 0 w 195943"/>
                <a:gd name="connsiteY1" fmla="*/ 822960 h 836029"/>
                <a:gd name="connsiteX2" fmla="*/ 182880 w 195943"/>
                <a:gd name="connsiteY2" fmla="*/ 836023 h 836029"/>
                <a:gd name="connsiteX3" fmla="*/ 195943 w 195943"/>
                <a:gd name="connsiteY3" fmla="*/ 0 h 836029"/>
                <a:gd name="connsiteX4" fmla="*/ 195943 w 195943"/>
                <a:gd name="connsiteY4" fmla="*/ 0 h 836029"/>
                <a:gd name="connsiteX0" fmla="*/ 0 w 195943"/>
                <a:gd name="connsiteY0" fmla="*/ 822960 h 843229"/>
                <a:gd name="connsiteX1" fmla="*/ 7636 w 195943"/>
                <a:gd name="connsiteY1" fmla="*/ 837452 h 843229"/>
                <a:gd name="connsiteX2" fmla="*/ 182880 w 195943"/>
                <a:gd name="connsiteY2" fmla="*/ 836023 h 843229"/>
                <a:gd name="connsiteX3" fmla="*/ 195943 w 195943"/>
                <a:gd name="connsiteY3" fmla="*/ 0 h 843229"/>
                <a:gd name="connsiteX4" fmla="*/ 195943 w 195943"/>
                <a:gd name="connsiteY4" fmla="*/ 0 h 843229"/>
                <a:gd name="connsiteX0" fmla="*/ 0 w 195943"/>
                <a:gd name="connsiteY0" fmla="*/ 822960 h 873268"/>
                <a:gd name="connsiteX1" fmla="*/ 7636 w 195943"/>
                <a:gd name="connsiteY1" fmla="*/ 837452 h 873268"/>
                <a:gd name="connsiteX2" fmla="*/ 182880 w 195943"/>
                <a:gd name="connsiteY2" fmla="*/ 836023 h 873268"/>
                <a:gd name="connsiteX3" fmla="*/ 195943 w 195943"/>
                <a:gd name="connsiteY3" fmla="*/ 0 h 873268"/>
                <a:gd name="connsiteX4" fmla="*/ 195943 w 195943"/>
                <a:gd name="connsiteY4" fmla="*/ 0 h 873268"/>
                <a:gd name="connsiteX0" fmla="*/ 0 w 195943"/>
                <a:gd name="connsiteY0" fmla="*/ 822960 h 837452"/>
                <a:gd name="connsiteX1" fmla="*/ 7636 w 195943"/>
                <a:gd name="connsiteY1" fmla="*/ 837452 h 837452"/>
                <a:gd name="connsiteX2" fmla="*/ 182880 w 195943"/>
                <a:gd name="connsiteY2" fmla="*/ 836023 h 837452"/>
                <a:gd name="connsiteX3" fmla="*/ 195943 w 195943"/>
                <a:gd name="connsiteY3" fmla="*/ 0 h 837452"/>
                <a:gd name="connsiteX4" fmla="*/ 195943 w 195943"/>
                <a:gd name="connsiteY4" fmla="*/ 0 h 837452"/>
                <a:gd name="connsiteX0" fmla="*/ 0 w 195943"/>
                <a:gd name="connsiteY0" fmla="*/ 822960 h 836023"/>
                <a:gd name="connsiteX1" fmla="*/ 2546 w 195943"/>
                <a:gd name="connsiteY1" fmla="*/ 825376 h 836023"/>
                <a:gd name="connsiteX2" fmla="*/ 182880 w 195943"/>
                <a:gd name="connsiteY2" fmla="*/ 836023 h 836023"/>
                <a:gd name="connsiteX3" fmla="*/ 195943 w 195943"/>
                <a:gd name="connsiteY3" fmla="*/ 0 h 836023"/>
                <a:gd name="connsiteX4" fmla="*/ 195943 w 195943"/>
                <a:gd name="connsiteY4" fmla="*/ 0 h 836023"/>
                <a:gd name="connsiteX0" fmla="*/ 0 w 195943"/>
                <a:gd name="connsiteY0" fmla="*/ 822960 h 836023"/>
                <a:gd name="connsiteX1" fmla="*/ 182880 w 195943"/>
                <a:gd name="connsiteY1" fmla="*/ 836023 h 836023"/>
                <a:gd name="connsiteX2" fmla="*/ 195943 w 195943"/>
                <a:gd name="connsiteY2" fmla="*/ 0 h 836023"/>
                <a:gd name="connsiteX3" fmla="*/ 195943 w 195943"/>
                <a:gd name="connsiteY3" fmla="*/ 0 h 836023"/>
                <a:gd name="connsiteX0" fmla="*/ 0 w 195943"/>
                <a:gd name="connsiteY0" fmla="*/ 832621 h 836023"/>
                <a:gd name="connsiteX1" fmla="*/ 182880 w 195943"/>
                <a:gd name="connsiteY1" fmla="*/ 836023 h 836023"/>
                <a:gd name="connsiteX2" fmla="*/ 195943 w 195943"/>
                <a:gd name="connsiteY2" fmla="*/ 0 h 836023"/>
                <a:gd name="connsiteX3" fmla="*/ 195943 w 195943"/>
                <a:gd name="connsiteY3" fmla="*/ 0 h 836023"/>
                <a:gd name="connsiteX0" fmla="*/ 0 w 193398"/>
                <a:gd name="connsiteY0" fmla="*/ 837452 h 837452"/>
                <a:gd name="connsiteX1" fmla="*/ 180335 w 193398"/>
                <a:gd name="connsiteY1" fmla="*/ 836023 h 837452"/>
                <a:gd name="connsiteX2" fmla="*/ 193398 w 193398"/>
                <a:gd name="connsiteY2" fmla="*/ 0 h 837452"/>
                <a:gd name="connsiteX3" fmla="*/ 193398 w 193398"/>
                <a:gd name="connsiteY3" fmla="*/ 0 h 837452"/>
              </a:gdLst>
              <a:ahLst/>
              <a:cxnLst>
                <a:cxn ang="0">
                  <a:pos x="connsiteX0" y="connsiteY0"/>
                </a:cxn>
                <a:cxn ang="0">
                  <a:pos x="connsiteX1" y="connsiteY1"/>
                </a:cxn>
                <a:cxn ang="0">
                  <a:pos x="connsiteX2" y="connsiteY2"/>
                </a:cxn>
                <a:cxn ang="0">
                  <a:pos x="connsiteX3" y="connsiteY3"/>
                </a:cxn>
              </a:cxnLst>
              <a:rect l="l" t="t" r="r" b="b"/>
              <a:pathLst>
                <a:path w="193398" h="837452">
                  <a:moveTo>
                    <a:pt x="0" y="837452"/>
                  </a:moveTo>
                  <a:lnTo>
                    <a:pt x="180335" y="836023"/>
                  </a:lnTo>
                  <a:lnTo>
                    <a:pt x="193398" y="0"/>
                  </a:lnTo>
                  <a:lnTo>
                    <a:pt x="193398"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grpSp>
      <p:grpSp>
        <p:nvGrpSpPr>
          <p:cNvPr id="27715" name="Group 284"/>
          <p:cNvGrpSpPr>
            <a:grpSpLocks/>
          </p:cNvGrpSpPr>
          <p:nvPr/>
        </p:nvGrpSpPr>
        <p:grpSpPr bwMode="auto">
          <a:xfrm>
            <a:off x="1676400" y="4259263"/>
            <a:ext cx="592138" cy="825500"/>
            <a:chOff x="1763688" y="5303790"/>
            <a:chExt cx="591675" cy="825664"/>
          </a:xfrm>
        </p:grpSpPr>
        <p:grpSp>
          <p:nvGrpSpPr>
            <p:cNvPr id="27716" name="Group 285"/>
            <p:cNvGrpSpPr>
              <a:grpSpLocks/>
            </p:cNvGrpSpPr>
            <p:nvPr/>
          </p:nvGrpSpPr>
          <p:grpSpPr bwMode="auto">
            <a:xfrm>
              <a:off x="1763688" y="5667643"/>
              <a:ext cx="591675" cy="460407"/>
              <a:chOff x="1763688" y="5667643"/>
              <a:chExt cx="591675" cy="460407"/>
            </a:xfrm>
          </p:grpSpPr>
          <p:grpSp>
            <p:nvGrpSpPr>
              <p:cNvPr id="27717" name="Group 287"/>
              <p:cNvGrpSpPr>
                <a:grpSpLocks/>
              </p:cNvGrpSpPr>
              <p:nvPr/>
            </p:nvGrpSpPr>
            <p:grpSpPr bwMode="auto">
              <a:xfrm>
                <a:off x="1966868" y="5780096"/>
                <a:ext cx="114928" cy="347954"/>
                <a:chOff x="1259632" y="5157192"/>
                <a:chExt cx="288032" cy="576064"/>
              </a:xfrm>
            </p:grpSpPr>
            <p:cxnSp>
              <p:nvCxnSpPr>
                <p:cNvPr id="56" name="Straight Connector 291"/>
                <p:cNvCxnSpPr/>
                <p:nvPr/>
              </p:nvCxnSpPr>
              <p:spPr>
                <a:xfrm>
                  <a:off x="1406378" y="5157255"/>
                  <a:ext cx="0" cy="575695"/>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292"/>
                <p:cNvCxnSpPr/>
                <p:nvPr/>
              </p:nvCxnSpPr>
              <p:spPr>
                <a:xfrm flipV="1">
                  <a:off x="1406378" y="5228230"/>
                  <a:ext cx="143117"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293"/>
                <p:cNvCxnSpPr/>
                <p:nvPr/>
              </p:nvCxnSpPr>
              <p:spPr>
                <a:xfrm>
                  <a:off x="1259284" y="5228230"/>
                  <a:ext cx="147094"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3" name="Arc 288"/>
              <p:cNvSpPr/>
              <p:nvPr/>
            </p:nvSpPr>
            <p:spPr>
              <a:xfrm rot="18314974">
                <a:off x="1867408" y="5647794"/>
                <a:ext cx="368373" cy="496498"/>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sp>
            <p:nvSpPr>
              <p:cNvPr id="54" name="Arc 289"/>
              <p:cNvSpPr/>
              <p:nvPr/>
            </p:nvSpPr>
            <p:spPr>
              <a:xfrm rot="18314974">
                <a:off x="1899962" y="5721569"/>
                <a:ext cx="296921" cy="375943"/>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sp>
            <p:nvSpPr>
              <p:cNvPr id="55" name="Arc 290"/>
              <p:cNvSpPr/>
              <p:nvPr/>
            </p:nvSpPr>
            <p:spPr>
              <a:xfrm rot="18314974">
                <a:off x="1851521" y="5579566"/>
                <a:ext cx="416007" cy="591675"/>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grpSp>
        <p:sp>
          <p:nvSpPr>
            <p:cNvPr id="51" name="Freeform 286"/>
            <p:cNvSpPr/>
            <p:nvPr/>
          </p:nvSpPr>
          <p:spPr>
            <a:xfrm>
              <a:off x="2009559" y="5303790"/>
              <a:ext cx="198282" cy="825664"/>
            </a:xfrm>
            <a:custGeom>
              <a:avLst/>
              <a:gdLst>
                <a:gd name="connsiteX0" fmla="*/ 0 w 195943"/>
                <a:gd name="connsiteY0" fmla="*/ 822960 h 836029"/>
                <a:gd name="connsiteX1" fmla="*/ 0 w 195943"/>
                <a:gd name="connsiteY1" fmla="*/ 822960 h 836029"/>
                <a:gd name="connsiteX2" fmla="*/ 182880 w 195943"/>
                <a:gd name="connsiteY2" fmla="*/ 836023 h 836029"/>
                <a:gd name="connsiteX3" fmla="*/ 195943 w 195943"/>
                <a:gd name="connsiteY3" fmla="*/ 0 h 836029"/>
                <a:gd name="connsiteX4" fmla="*/ 195943 w 195943"/>
                <a:gd name="connsiteY4" fmla="*/ 0 h 836029"/>
                <a:gd name="connsiteX0" fmla="*/ 0 w 195943"/>
                <a:gd name="connsiteY0" fmla="*/ 822960 h 843229"/>
                <a:gd name="connsiteX1" fmla="*/ 7636 w 195943"/>
                <a:gd name="connsiteY1" fmla="*/ 837452 h 843229"/>
                <a:gd name="connsiteX2" fmla="*/ 182880 w 195943"/>
                <a:gd name="connsiteY2" fmla="*/ 836023 h 843229"/>
                <a:gd name="connsiteX3" fmla="*/ 195943 w 195943"/>
                <a:gd name="connsiteY3" fmla="*/ 0 h 843229"/>
                <a:gd name="connsiteX4" fmla="*/ 195943 w 195943"/>
                <a:gd name="connsiteY4" fmla="*/ 0 h 843229"/>
                <a:gd name="connsiteX0" fmla="*/ 0 w 195943"/>
                <a:gd name="connsiteY0" fmla="*/ 822960 h 873268"/>
                <a:gd name="connsiteX1" fmla="*/ 7636 w 195943"/>
                <a:gd name="connsiteY1" fmla="*/ 837452 h 873268"/>
                <a:gd name="connsiteX2" fmla="*/ 182880 w 195943"/>
                <a:gd name="connsiteY2" fmla="*/ 836023 h 873268"/>
                <a:gd name="connsiteX3" fmla="*/ 195943 w 195943"/>
                <a:gd name="connsiteY3" fmla="*/ 0 h 873268"/>
                <a:gd name="connsiteX4" fmla="*/ 195943 w 195943"/>
                <a:gd name="connsiteY4" fmla="*/ 0 h 873268"/>
                <a:gd name="connsiteX0" fmla="*/ 0 w 195943"/>
                <a:gd name="connsiteY0" fmla="*/ 822960 h 837452"/>
                <a:gd name="connsiteX1" fmla="*/ 7636 w 195943"/>
                <a:gd name="connsiteY1" fmla="*/ 837452 h 837452"/>
                <a:gd name="connsiteX2" fmla="*/ 182880 w 195943"/>
                <a:gd name="connsiteY2" fmla="*/ 836023 h 837452"/>
                <a:gd name="connsiteX3" fmla="*/ 195943 w 195943"/>
                <a:gd name="connsiteY3" fmla="*/ 0 h 837452"/>
                <a:gd name="connsiteX4" fmla="*/ 195943 w 195943"/>
                <a:gd name="connsiteY4" fmla="*/ 0 h 837452"/>
                <a:gd name="connsiteX0" fmla="*/ 0 w 195943"/>
                <a:gd name="connsiteY0" fmla="*/ 822960 h 836023"/>
                <a:gd name="connsiteX1" fmla="*/ 2546 w 195943"/>
                <a:gd name="connsiteY1" fmla="*/ 825376 h 836023"/>
                <a:gd name="connsiteX2" fmla="*/ 182880 w 195943"/>
                <a:gd name="connsiteY2" fmla="*/ 836023 h 836023"/>
                <a:gd name="connsiteX3" fmla="*/ 195943 w 195943"/>
                <a:gd name="connsiteY3" fmla="*/ 0 h 836023"/>
                <a:gd name="connsiteX4" fmla="*/ 195943 w 195943"/>
                <a:gd name="connsiteY4" fmla="*/ 0 h 836023"/>
                <a:gd name="connsiteX0" fmla="*/ 0 w 195943"/>
                <a:gd name="connsiteY0" fmla="*/ 822960 h 836023"/>
                <a:gd name="connsiteX1" fmla="*/ 182880 w 195943"/>
                <a:gd name="connsiteY1" fmla="*/ 836023 h 836023"/>
                <a:gd name="connsiteX2" fmla="*/ 195943 w 195943"/>
                <a:gd name="connsiteY2" fmla="*/ 0 h 836023"/>
                <a:gd name="connsiteX3" fmla="*/ 195943 w 195943"/>
                <a:gd name="connsiteY3" fmla="*/ 0 h 836023"/>
                <a:gd name="connsiteX0" fmla="*/ 0 w 195943"/>
                <a:gd name="connsiteY0" fmla="*/ 832621 h 836023"/>
                <a:gd name="connsiteX1" fmla="*/ 182880 w 195943"/>
                <a:gd name="connsiteY1" fmla="*/ 836023 h 836023"/>
                <a:gd name="connsiteX2" fmla="*/ 195943 w 195943"/>
                <a:gd name="connsiteY2" fmla="*/ 0 h 836023"/>
                <a:gd name="connsiteX3" fmla="*/ 195943 w 195943"/>
                <a:gd name="connsiteY3" fmla="*/ 0 h 836023"/>
                <a:gd name="connsiteX0" fmla="*/ 0 w 193398"/>
                <a:gd name="connsiteY0" fmla="*/ 837452 h 837452"/>
                <a:gd name="connsiteX1" fmla="*/ 180335 w 193398"/>
                <a:gd name="connsiteY1" fmla="*/ 836023 h 837452"/>
                <a:gd name="connsiteX2" fmla="*/ 193398 w 193398"/>
                <a:gd name="connsiteY2" fmla="*/ 0 h 837452"/>
                <a:gd name="connsiteX3" fmla="*/ 193398 w 193398"/>
                <a:gd name="connsiteY3" fmla="*/ 0 h 837452"/>
              </a:gdLst>
              <a:ahLst/>
              <a:cxnLst>
                <a:cxn ang="0">
                  <a:pos x="connsiteX0" y="connsiteY0"/>
                </a:cxn>
                <a:cxn ang="0">
                  <a:pos x="connsiteX1" y="connsiteY1"/>
                </a:cxn>
                <a:cxn ang="0">
                  <a:pos x="connsiteX2" y="connsiteY2"/>
                </a:cxn>
                <a:cxn ang="0">
                  <a:pos x="connsiteX3" y="connsiteY3"/>
                </a:cxn>
              </a:cxnLst>
              <a:rect l="l" t="t" r="r" b="b"/>
              <a:pathLst>
                <a:path w="193398" h="837452">
                  <a:moveTo>
                    <a:pt x="0" y="837452"/>
                  </a:moveTo>
                  <a:lnTo>
                    <a:pt x="180335" y="836023"/>
                  </a:lnTo>
                  <a:lnTo>
                    <a:pt x="193398" y="0"/>
                  </a:lnTo>
                  <a:lnTo>
                    <a:pt x="193398"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grpSp>
      <p:grpSp>
        <p:nvGrpSpPr>
          <p:cNvPr id="27725" name="Group 294"/>
          <p:cNvGrpSpPr>
            <a:grpSpLocks/>
          </p:cNvGrpSpPr>
          <p:nvPr/>
        </p:nvGrpSpPr>
        <p:grpSpPr bwMode="auto">
          <a:xfrm>
            <a:off x="3059113" y="4259263"/>
            <a:ext cx="592137" cy="825500"/>
            <a:chOff x="1763688" y="5303790"/>
            <a:chExt cx="591675" cy="825664"/>
          </a:xfrm>
        </p:grpSpPr>
        <p:grpSp>
          <p:nvGrpSpPr>
            <p:cNvPr id="27726" name="Group 295"/>
            <p:cNvGrpSpPr>
              <a:grpSpLocks/>
            </p:cNvGrpSpPr>
            <p:nvPr/>
          </p:nvGrpSpPr>
          <p:grpSpPr bwMode="auto">
            <a:xfrm>
              <a:off x="1763688" y="5667643"/>
              <a:ext cx="591675" cy="460407"/>
              <a:chOff x="1763688" y="5667643"/>
              <a:chExt cx="591675" cy="460407"/>
            </a:xfrm>
          </p:grpSpPr>
          <p:grpSp>
            <p:nvGrpSpPr>
              <p:cNvPr id="27727" name="Group 297"/>
              <p:cNvGrpSpPr>
                <a:grpSpLocks/>
              </p:cNvGrpSpPr>
              <p:nvPr/>
            </p:nvGrpSpPr>
            <p:grpSpPr bwMode="auto">
              <a:xfrm>
                <a:off x="1966868" y="5780096"/>
                <a:ext cx="114928" cy="347954"/>
                <a:chOff x="1259632" y="5157192"/>
                <a:chExt cx="288032" cy="576064"/>
              </a:xfrm>
            </p:grpSpPr>
            <p:cxnSp>
              <p:nvCxnSpPr>
                <p:cNvPr id="66" name="Straight Connector 301"/>
                <p:cNvCxnSpPr/>
                <p:nvPr/>
              </p:nvCxnSpPr>
              <p:spPr>
                <a:xfrm>
                  <a:off x="1406375" y="5157255"/>
                  <a:ext cx="0" cy="575695"/>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302"/>
                <p:cNvCxnSpPr/>
                <p:nvPr/>
              </p:nvCxnSpPr>
              <p:spPr>
                <a:xfrm flipV="1">
                  <a:off x="1406375" y="5228230"/>
                  <a:ext cx="143117"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303"/>
                <p:cNvCxnSpPr/>
                <p:nvPr/>
              </p:nvCxnSpPr>
              <p:spPr>
                <a:xfrm>
                  <a:off x="1259284" y="5228230"/>
                  <a:ext cx="147091"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3" name="Arc 298"/>
              <p:cNvSpPr/>
              <p:nvPr/>
            </p:nvSpPr>
            <p:spPr>
              <a:xfrm rot="18314974">
                <a:off x="1867408" y="5647794"/>
                <a:ext cx="368373" cy="496500"/>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sp>
            <p:nvSpPr>
              <p:cNvPr id="64" name="Arc 299"/>
              <p:cNvSpPr/>
              <p:nvPr/>
            </p:nvSpPr>
            <p:spPr>
              <a:xfrm rot="18314974">
                <a:off x="1899961" y="5721569"/>
                <a:ext cx="296921" cy="375944"/>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sp>
            <p:nvSpPr>
              <p:cNvPr id="65" name="Arc 300"/>
              <p:cNvSpPr/>
              <p:nvPr/>
            </p:nvSpPr>
            <p:spPr>
              <a:xfrm rot="18314974">
                <a:off x="1851522" y="5579565"/>
                <a:ext cx="416007" cy="591675"/>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grpSp>
        <p:sp>
          <p:nvSpPr>
            <p:cNvPr id="61" name="Freeform 296"/>
            <p:cNvSpPr/>
            <p:nvPr/>
          </p:nvSpPr>
          <p:spPr>
            <a:xfrm>
              <a:off x="2009558" y="5303790"/>
              <a:ext cx="198283" cy="825664"/>
            </a:xfrm>
            <a:custGeom>
              <a:avLst/>
              <a:gdLst>
                <a:gd name="connsiteX0" fmla="*/ 0 w 195943"/>
                <a:gd name="connsiteY0" fmla="*/ 822960 h 836029"/>
                <a:gd name="connsiteX1" fmla="*/ 0 w 195943"/>
                <a:gd name="connsiteY1" fmla="*/ 822960 h 836029"/>
                <a:gd name="connsiteX2" fmla="*/ 182880 w 195943"/>
                <a:gd name="connsiteY2" fmla="*/ 836023 h 836029"/>
                <a:gd name="connsiteX3" fmla="*/ 195943 w 195943"/>
                <a:gd name="connsiteY3" fmla="*/ 0 h 836029"/>
                <a:gd name="connsiteX4" fmla="*/ 195943 w 195943"/>
                <a:gd name="connsiteY4" fmla="*/ 0 h 836029"/>
                <a:gd name="connsiteX0" fmla="*/ 0 w 195943"/>
                <a:gd name="connsiteY0" fmla="*/ 822960 h 843229"/>
                <a:gd name="connsiteX1" fmla="*/ 7636 w 195943"/>
                <a:gd name="connsiteY1" fmla="*/ 837452 h 843229"/>
                <a:gd name="connsiteX2" fmla="*/ 182880 w 195943"/>
                <a:gd name="connsiteY2" fmla="*/ 836023 h 843229"/>
                <a:gd name="connsiteX3" fmla="*/ 195943 w 195943"/>
                <a:gd name="connsiteY3" fmla="*/ 0 h 843229"/>
                <a:gd name="connsiteX4" fmla="*/ 195943 w 195943"/>
                <a:gd name="connsiteY4" fmla="*/ 0 h 843229"/>
                <a:gd name="connsiteX0" fmla="*/ 0 w 195943"/>
                <a:gd name="connsiteY0" fmla="*/ 822960 h 873268"/>
                <a:gd name="connsiteX1" fmla="*/ 7636 w 195943"/>
                <a:gd name="connsiteY1" fmla="*/ 837452 h 873268"/>
                <a:gd name="connsiteX2" fmla="*/ 182880 w 195943"/>
                <a:gd name="connsiteY2" fmla="*/ 836023 h 873268"/>
                <a:gd name="connsiteX3" fmla="*/ 195943 w 195943"/>
                <a:gd name="connsiteY3" fmla="*/ 0 h 873268"/>
                <a:gd name="connsiteX4" fmla="*/ 195943 w 195943"/>
                <a:gd name="connsiteY4" fmla="*/ 0 h 873268"/>
                <a:gd name="connsiteX0" fmla="*/ 0 w 195943"/>
                <a:gd name="connsiteY0" fmla="*/ 822960 h 837452"/>
                <a:gd name="connsiteX1" fmla="*/ 7636 w 195943"/>
                <a:gd name="connsiteY1" fmla="*/ 837452 h 837452"/>
                <a:gd name="connsiteX2" fmla="*/ 182880 w 195943"/>
                <a:gd name="connsiteY2" fmla="*/ 836023 h 837452"/>
                <a:gd name="connsiteX3" fmla="*/ 195943 w 195943"/>
                <a:gd name="connsiteY3" fmla="*/ 0 h 837452"/>
                <a:gd name="connsiteX4" fmla="*/ 195943 w 195943"/>
                <a:gd name="connsiteY4" fmla="*/ 0 h 837452"/>
                <a:gd name="connsiteX0" fmla="*/ 0 w 195943"/>
                <a:gd name="connsiteY0" fmla="*/ 822960 h 836023"/>
                <a:gd name="connsiteX1" fmla="*/ 2546 w 195943"/>
                <a:gd name="connsiteY1" fmla="*/ 825376 h 836023"/>
                <a:gd name="connsiteX2" fmla="*/ 182880 w 195943"/>
                <a:gd name="connsiteY2" fmla="*/ 836023 h 836023"/>
                <a:gd name="connsiteX3" fmla="*/ 195943 w 195943"/>
                <a:gd name="connsiteY3" fmla="*/ 0 h 836023"/>
                <a:gd name="connsiteX4" fmla="*/ 195943 w 195943"/>
                <a:gd name="connsiteY4" fmla="*/ 0 h 836023"/>
                <a:gd name="connsiteX0" fmla="*/ 0 w 195943"/>
                <a:gd name="connsiteY0" fmla="*/ 822960 h 836023"/>
                <a:gd name="connsiteX1" fmla="*/ 182880 w 195943"/>
                <a:gd name="connsiteY1" fmla="*/ 836023 h 836023"/>
                <a:gd name="connsiteX2" fmla="*/ 195943 w 195943"/>
                <a:gd name="connsiteY2" fmla="*/ 0 h 836023"/>
                <a:gd name="connsiteX3" fmla="*/ 195943 w 195943"/>
                <a:gd name="connsiteY3" fmla="*/ 0 h 836023"/>
                <a:gd name="connsiteX0" fmla="*/ 0 w 195943"/>
                <a:gd name="connsiteY0" fmla="*/ 832621 h 836023"/>
                <a:gd name="connsiteX1" fmla="*/ 182880 w 195943"/>
                <a:gd name="connsiteY1" fmla="*/ 836023 h 836023"/>
                <a:gd name="connsiteX2" fmla="*/ 195943 w 195943"/>
                <a:gd name="connsiteY2" fmla="*/ 0 h 836023"/>
                <a:gd name="connsiteX3" fmla="*/ 195943 w 195943"/>
                <a:gd name="connsiteY3" fmla="*/ 0 h 836023"/>
                <a:gd name="connsiteX0" fmla="*/ 0 w 193398"/>
                <a:gd name="connsiteY0" fmla="*/ 837452 h 837452"/>
                <a:gd name="connsiteX1" fmla="*/ 180335 w 193398"/>
                <a:gd name="connsiteY1" fmla="*/ 836023 h 837452"/>
                <a:gd name="connsiteX2" fmla="*/ 193398 w 193398"/>
                <a:gd name="connsiteY2" fmla="*/ 0 h 837452"/>
                <a:gd name="connsiteX3" fmla="*/ 193398 w 193398"/>
                <a:gd name="connsiteY3" fmla="*/ 0 h 837452"/>
              </a:gdLst>
              <a:ahLst/>
              <a:cxnLst>
                <a:cxn ang="0">
                  <a:pos x="connsiteX0" y="connsiteY0"/>
                </a:cxn>
                <a:cxn ang="0">
                  <a:pos x="connsiteX1" y="connsiteY1"/>
                </a:cxn>
                <a:cxn ang="0">
                  <a:pos x="connsiteX2" y="connsiteY2"/>
                </a:cxn>
                <a:cxn ang="0">
                  <a:pos x="connsiteX3" y="connsiteY3"/>
                </a:cxn>
              </a:cxnLst>
              <a:rect l="l" t="t" r="r" b="b"/>
              <a:pathLst>
                <a:path w="193398" h="837452">
                  <a:moveTo>
                    <a:pt x="0" y="837452"/>
                  </a:moveTo>
                  <a:lnTo>
                    <a:pt x="180335" y="836023"/>
                  </a:lnTo>
                  <a:lnTo>
                    <a:pt x="193398" y="0"/>
                  </a:lnTo>
                  <a:lnTo>
                    <a:pt x="193398"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grpSp>
      <p:grpSp>
        <p:nvGrpSpPr>
          <p:cNvPr id="27735" name="Group 304"/>
          <p:cNvGrpSpPr>
            <a:grpSpLocks/>
          </p:cNvGrpSpPr>
          <p:nvPr/>
        </p:nvGrpSpPr>
        <p:grpSpPr bwMode="auto">
          <a:xfrm>
            <a:off x="3492500" y="4259263"/>
            <a:ext cx="590550" cy="825500"/>
            <a:chOff x="1763688" y="5303790"/>
            <a:chExt cx="591675" cy="825664"/>
          </a:xfrm>
        </p:grpSpPr>
        <p:grpSp>
          <p:nvGrpSpPr>
            <p:cNvPr id="27736" name="Group 305"/>
            <p:cNvGrpSpPr>
              <a:grpSpLocks/>
            </p:cNvGrpSpPr>
            <p:nvPr/>
          </p:nvGrpSpPr>
          <p:grpSpPr bwMode="auto">
            <a:xfrm>
              <a:off x="1763688" y="5667643"/>
              <a:ext cx="591675" cy="460407"/>
              <a:chOff x="1763688" y="5667643"/>
              <a:chExt cx="591675" cy="460407"/>
            </a:xfrm>
          </p:grpSpPr>
          <p:grpSp>
            <p:nvGrpSpPr>
              <p:cNvPr id="27737" name="Group 307"/>
              <p:cNvGrpSpPr>
                <a:grpSpLocks/>
              </p:cNvGrpSpPr>
              <p:nvPr/>
            </p:nvGrpSpPr>
            <p:grpSpPr bwMode="auto">
              <a:xfrm>
                <a:off x="1966868" y="5780096"/>
                <a:ext cx="114928" cy="347954"/>
                <a:chOff x="1259632" y="5157192"/>
                <a:chExt cx="288032" cy="576064"/>
              </a:xfrm>
            </p:grpSpPr>
            <p:cxnSp>
              <p:nvCxnSpPr>
                <p:cNvPr id="76" name="Straight Connector 311"/>
                <p:cNvCxnSpPr/>
                <p:nvPr/>
              </p:nvCxnSpPr>
              <p:spPr>
                <a:xfrm>
                  <a:off x="1404154" y="5157255"/>
                  <a:ext cx="0" cy="575695"/>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312"/>
                <p:cNvCxnSpPr/>
                <p:nvPr/>
              </p:nvCxnSpPr>
              <p:spPr>
                <a:xfrm flipV="1">
                  <a:off x="1404154" y="5228230"/>
                  <a:ext cx="143503"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313"/>
                <p:cNvCxnSpPr/>
                <p:nvPr/>
              </p:nvCxnSpPr>
              <p:spPr>
                <a:xfrm>
                  <a:off x="1260651" y="5228230"/>
                  <a:ext cx="143503"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3" name="Arc 308"/>
              <p:cNvSpPr/>
              <p:nvPr/>
            </p:nvSpPr>
            <p:spPr>
              <a:xfrm rot="18314974">
                <a:off x="1867387" y="5647922"/>
                <a:ext cx="368373" cy="496244"/>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sp>
            <p:nvSpPr>
              <p:cNvPr id="74" name="Arc 309"/>
              <p:cNvSpPr/>
              <p:nvPr/>
            </p:nvSpPr>
            <p:spPr>
              <a:xfrm rot="18314974">
                <a:off x="1899932" y="5721859"/>
                <a:ext cx="296921" cy="375364"/>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sp>
            <p:nvSpPr>
              <p:cNvPr id="75" name="Arc 310"/>
              <p:cNvSpPr/>
              <p:nvPr/>
            </p:nvSpPr>
            <p:spPr>
              <a:xfrm rot="18314974">
                <a:off x="1851521" y="5579566"/>
                <a:ext cx="416007" cy="591675"/>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grpSp>
        <p:sp>
          <p:nvSpPr>
            <p:cNvPr id="71" name="Freeform 306"/>
            <p:cNvSpPr/>
            <p:nvPr/>
          </p:nvSpPr>
          <p:spPr>
            <a:xfrm>
              <a:off x="2010220" y="5303790"/>
              <a:ext cx="197225" cy="825664"/>
            </a:xfrm>
            <a:custGeom>
              <a:avLst/>
              <a:gdLst>
                <a:gd name="connsiteX0" fmla="*/ 0 w 195943"/>
                <a:gd name="connsiteY0" fmla="*/ 822960 h 836029"/>
                <a:gd name="connsiteX1" fmla="*/ 0 w 195943"/>
                <a:gd name="connsiteY1" fmla="*/ 822960 h 836029"/>
                <a:gd name="connsiteX2" fmla="*/ 182880 w 195943"/>
                <a:gd name="connsiteY2" fmla="*/ 836023 h 836029"/>
                <a:gd name="connsiteX3" fmla="*/ 195943 w 195943"/>
                <a:gd name="connsiteY3" fmla="*/ 0 h 836029"/>
                <a:gd name="connsiteX4" fmla="*/ 195943 w 195943"/>
                <a:gd name="connsiteY4" fmla="*/ 0 h 836029"/>
                <a:gd name="connsiteX0" fmla="*/ 0 w 195943"/>
                <a:gd name="connsiteY0" fmla="*/ 822960 h 843229"/>
                <a:gd name="connsiteX1" fmla="*/ 7636 w 195943"/>
                <a:gd name="connsiteY1" fmla="*/ 837452 h 843229"/>
                <a:gd name="connsiteX2" fmla="*/ 182880 w 195943"/>
                <a:gd name="connsiteY2" fmla="*/ 836023 h 843229"/>
                <a:gd name="connsiteX3" fmla="*/ 195943 w 195943"/>
                <a:gd name="connsiteY3" fmla="*/ 0 h 843229"/>
                <a:gd name="connsiteX4" fmla="*/ 195943 w 195943"/>
                <a:gd name="connsiteY4" fmla="*/ 0 h 843229"/>
                <a:gd name="connsiteX0" fmla="*/ 0 w 195943"/>
                <a:gd name="connsiteY0" fmla="*/ 822960 h 873268"/>
                <a:gd name="connsiteX1" fmla="*/ 7636 w 195943"/>
                <a:gd name="connsiteY1" fmla="*/ 837452 h 873268"/>
                <a:gd name="connsiteX2" fmla="*/ 182880 w 195943"/>
                <a:gd name="connsiteY2" fmla="*/ 836023 h 873268"/>
                <a:gd name="connsiteX3" fmla="*/ 195943 w 195943"/>
                <a:gd name="connsiteY3" fmla="*/ 0 h 873268"/>
                <a:gd name="connsiteX4" fmla="*/ 195943 w 195943"/>
                <a:gd name="connsiteY4" fmla="*/ 0 h 873268"/>
                <a:gd name="connsiteX0" fmla="*/ 0 w 195943"/>
                <a:gd name="connsiteY0" fmla="*/ 822960 h 837452"/>
                <a:gd name="connsiteX1" fmla="*/ 7636 w 195943"/>
                <a:gd name="connsiteY1" fmla="*/ 837452 h 837452"/>
                <a:gd name="connsiteX2" fmla="*/ 182880 w 195943"/>
                <a:gd name="connsiteY2" fmla="*/ 836023 h 837452"/>
                <a:gd name="connsiteX3" fmla="*/ 195943 w 195943"/>
                <a:gd name="connsiteY3" fmla="*/ 0 h 837452"/>
                <a:gd name="connsiteX4" fmla="*/ 195943 w 195943"/>
                <a:gd name="connsiteY4" fmla="*/ 0 h 837452"/>
                <a:gd name="connsiteX0" fmla="*/ 0 w 195943"/>
                <a:gd name="connsiteY0" fmla="*/ 822960 h 836023"/>
                <a:gd name="connsiteX1" fmla="*/ 2546 w 195943"/>
                <a:gd name="connsiteY1" fmla="*/ 825376 h 836023"/>
                <a:gd name="connsiteX2" fmla="*/ 182880 w 195943"/>
                <a:gd name="connsiteY2" fmla="*/ 836023 h 836023"/>
                <a:gd name="connsiteX3" fmla="*/ 195943 w 195943"/>
                <a:gd name="connsiteY3" fmla="*/ 0 h 836023"/>
                <a:gd name="connsiteX4" fmla="*/ 195943 w 195943"/>
                <a:gd name="connsiteY4" fmla="*/ 0 h 836023"/>
                <a:gd name="connsiteX0" fmla="*/ 0 w 195943"/>
                <a:gd name="connsiteY0" fmla="*/ 822960 h 836023"/>
                <a:gd name="connsiteX1" fmla="*/ 182880 w 195943"/>
                <a:gd name="connsiteY1" fmla="*/ 836023 h 836023"/>
                <a:gd name="connsiteX2" fmla="*/ 195943 w 195943"/>
                <a:gd name="connsiteY2" fmla="*/ 0 h 836023"/>
                <a:gd name="connsiteX3" fmla="*/ 195943 w 195943"/>
                <a:gd name="connsiteY3" fmla="*/ 0 h 836023"/>
                <a:gd name="connsiteX0" fmla="*/ 0 w 195943"/>
                <a:gd name="connsiteY0" fmla="*/ 832621 h 836023"/>
                <a:gd name="connsiteX1" fmla="*/ 182880 w 195943"/>
                <a:gd name="connsiteY1" fmla="*/ 836023 h 836023"/>
                <a:gd name="connsiteX2" fmla="*/ 195943 w 195943"/>
                <a:gd name="connsiteY2" fmla="*/ 0 h 836023"/>
                <a:gd name="connsiteX3" fmla="*/ 195943 w 195943"/>
                <a:gd name="connsiteY3" fmla="*/ 0 h 836023"/>
                <a:gd name="connsiteX0" fmla="*/ 0 w 193398"/>
                <a:gd name="connsiteY0" fmla="*/ 837452 h 837452"/>
                <a:gd name="connsiteX1" fmla="*/ 180335 w 193398"/>
                <a:gd name="connsiteY1" fmla="*/ 836023 h 837452"/>
                <a:gd name="connsiteX2" fmla="*/ 193398 w 193398"/>
                <a:gd name="connsiteY2" fmla="*/ 0 h 837452"/>
                <a:gd name="connsiteX3" fmla="*/ 193398 w 193398"/>
                <a:gd name="connsiteY3" fmla="*/ 0 h 837452"/>
              </a:gdLst>
              <a:ahLst/>
              <a:cxnLst>
                <a:cxn ang="0">
                  <a:pos x="connsiteX0" y="connsiteY0"/>
                </a:cxn>
                <a:cxn ang="0">
                  <a:pos x="connsiteX1" y="connsiteY1"/>
                </a:cxn>
                <a:cxn ang="0">
                  <a:pos x="connsiteX2" y="connsiteY2"/>
                </a:cxn>
                <a:cxn ang="0">
                  <a:pos x="connsiteX3" y="connsiteY3"/>
                </a:cxn>
              </a:cxnLst>
              <a:rect l="l" t="t" r="r" b="b"/>
              <a:pathLst>
                <a:path w="193398" h="837452">
                  <a:moveTo>
                    <a:pt x="0" y="837452"/>
                  </a:moveTo>
                  <a:lnTo>
                    <a:pt x="180335" y="836023"/>
                  </a:lnTo>
                  <a:lnTo>
                    <a:pt x="193398" y="0"/>
                  </a:lnTo>
                  <a:lnTo>
                    <a:pt x="193398"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grpSp>
      <p:grpSp>
        <p:nvGrpSpPr>
          <p:cNvPr id="27745" name="Group 314"/>
          <p:cNvGrpSpPr>
            <a:grpSpLocks/>
          </p:cNvGrpSpPr>
          <p:nvPr/>
        </p:nvGrpSpPr>
        <p:grpSpPr bwMode="auto">
          <a:xfrm>
            <a:off x="3924300" y="4259263"/>
            <a:ext cx="590550" cy="825500"/>
            <a:chOff x="1763688" y="5303790"/>
            <a:chExt cx="591675" cy="825664"/>
          </a:xfrm>
        </p:grpSpPr>
        <p:grpSp>
          <p:nvGrpSpPr>
            <p:cNvPr id="27746" name="Group 315"/>
            <p:cNvGrpSpPr>
              <a:grpSpLocks/>
            </p:cNvGrpSpPr>
            <p:nvPr/>
          </p:nvGrpSpPr>
          <p:grpSpPr bwMode="auto">
            <a:xfrm>
              <a:off x="1763688" y="5667643"/>
              <a:ext cx="591675" cy="460407"/>
              <a:chOff x="1763688" y="5667643"/>
              <a:chExt cx="591675" cy="460407"/>
            </a:xfrm>
          </p:grpSpPr>
          <p:grpSp>
            <p:nvGrpSpPr>
              <p:cNvPr id="27747" name="Group 317"/>
              <p:cNvGrpSpPr>
                <a:grpSpLocks/>
              </p:cNvGrpSpPr>
              <p:nvPr/>
            </p:nvGrpSpPr>
            <p:grpSpPr bwMode="auto">
              <a:xfrm>
                <a:off x="1966868" y="5780096"/>
                <a:ext cx="114928" cy="347954"/>
                <a:chOff x="1259632" y="5157192"/>
                <a:chExt cx="288032" cy="576064"/>
              </a:xfrm>
            </p:grpSpPr>
            <p:cxnSp>
              <p:nvCxnSpPr>
                <p:cNvPr id="86" name="Straight Connector 321"/>
                <p:cNvCxnSpPr/>
                <p:nvPr/>
              </p:nvCxnSpPr>
              <p:spPr>
                <a:xfrm>
                  <a:off x="1404154" y="5157255"/>
                  <a:ext cx="0" cy="575695"/>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322"/>
                <p:cNvCxnSpPr/>
                <p:nvPr/>
              </p:nvCxnSpPr>
              <p:spPr>
                <a:xfrm flipV="1">
                  <a:off x="1404154" y="5228230"/>
                  <a:ext cx="143503"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323"/>
                <p:cNvCxnSpPr/>
                <p:nvPr/>
              </p:nvCxnSpPr>
              <p:spPr>
                <a:xfrm>
                  <a:off x="1260651" y="5228230"/>
                  <a:ext cx="143503"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83" name="Arc 318"/>
              <p:cNvSpPr/>
              <p:nvPr/>
            </p:nvSpPr>
            <p:spPr>
              <a:xfrm rot="18314974">
                <a:off x="1867387" y="5647922"/>
                <a:ext cx="368373" cy="496244"/>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sp>
            <p:nvSpPr>
              <p:cNvPr id="84" name="Arc 319"/>
              <p:cNvSpPr/>
              <p:nvPr/>
            </p:nvSpPr>
            <p:spPr>
              <a:xfrm rot="18314974">
                <a:off x="1899932" y="5721859"/>
                <a:ext cx="296921" cy="375364"/>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sp>
            <p:nvSpPr>
              <p:cNvPr id="85" name="Arc 320"/>
              <p:cNvSpPr/>
              <p:nvPr/>
            </p:nvSpPr>
            <p:spPr>
              <a:xfrm rot="18314974">
                <a:off x="1851521" y="5579566"/>
                <a:ext cx="416007" cy="591675"/>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grpSp>
        <p:sp>
          <p:nvSpPr>
            <p:cNvPr id="81" name="Freeform 316"/>
            <p:cNvSpPr/>
            <p:nvPr/>
          </p:nvSpPr>
          <p:spPr>
            <a:xfrm>
              <a:off x="2010220" y="5303790"/>
              <a:ext cx="197225" cy="825664"/>
            </a:xfrm>
            <a:custGeom>
              <a:avLst/>
              <a:gdLst>
                <a:gd name="connsiteX0" fmla="*/ 0 w 195943"/>
                <a:gd name="connsiteY0" fmla="*/ 822960 h 836029"/>
                <a:gd name="connsiteX1" fmla="*/ 0 w 195943"/>
                <a:gd name="connsiteY1" fmla="*/ 822960 h 836029"/>
                <a:gd name="connsiteX2" fmla="*/ 182880 w 195943"/>
                <a:gd name="connsiteY2" fmla="*/ 836023 h 836029"/>
                <a:gd name="connsiteX3" fmla="*/ 195943 w 195943"/>
                <a:gd name="connsiteY3" fmla="*/ 0 h 836029"/>
                <a:gd name="connsiteX4" fmla="*/ 195943 w 195943"/>
                <a:gd name="connsiteY4" fmla="*/ 0 h 836029"/>
                <a:gd name="connsiteX0" fmla="*/ 0 w 195943"/>
                <a:gd name="connsiteY0" fmla="*/ 822960 h 843229"/>
                <a:gd name="connsiteX1" fmla="*/ 7636 w 195943"/>
                <a:gd name="connsiteY1" fmla="*/ 837452 h 843229"/>
                <a:gd name="connsiteX2" fmla="*/ 182880 w 195943"/>
                <a:gd name="connsiteY2" fmla="*/ 836023 h 843229"/>
                <a:gd name="connsiteX3" fmla="*/ 195943 w 195943"/>
                <a:gd name="connsiteY3" fmla="*/ 0 h 843229"/>
                <a:gd name="connsiteX4" fmla="*/ 195943 w 195943"/>
                <a:gd name="connsiteY4" fmla="*/ 0 h 843229"/>
                <a:gd name="connsiteX0" fmla="*/ 0 w 195943"/>
                <a:gd name="connsiteY0" fmla="*/ 822960 h 873268"/>
                <a:gd name="connsiteX1" fmla="*/ 7636 w 195943"/>
                <a:gd name="connsiteY1" fmla="*/ 837452 h 873268"/>
                <a:gd name="connsiteX2" fmla="*/ 182880 w 195943"/>
                <a:gd name="connsiteY2" fmla="*/ 836023 h 873268"/>
                <a:gd name="connsiteX3" fmla="*/ 195943 w 195943"/>
                <a:gd name="connsiteY3" fmla="*/ 0 h 873268"/>
                <a:gd name="connsiteX4" fmla="*/ 195943 w 195943"/>
                <a:gd name="connsiteY4" fmla="*/ 0 h 873268"/>
                <a:gd name="connsiteX0" fmla="*/ 0 w 195943"/>
                <a:gd name="connsiteY0" fmla="*/ 822960 h 837452"/>
                <a:gd name="connsiteX1" fmla="*/ 7636 w 195943"/>
                <a:gd name="connsiteY1" fmla="*/ 837452 h 837452"/>
                <a:gd name="connsiteX2" fmla="*/ 182880 w 195943"/>
                <a:gd name="connsiteY2" fmla="*/ 836023 h 837452"/>
                <a:gd name="connsiteX3" fmla="*/ 195943 w 195943"/>
                <a:gd name="connsiteY3" fmla="*/ 0 h 837452"/>
                <a:gd name="connsiteX4" fmla="*/ 195943 w 195943"/>
                <a:gd name="connsiteY4" fmla="*/ 0 h 837452"/>
                <a:gd name="connsiteX0" fmla="*/ 0 w 195943"/>
                <a:gd name="connsiteY0" fmla="*/ 822960 h 836023"/>
                <a:gd name="connsiteX1" fmla="*/ 2546 w 195943"/>
                <a:gd name="connsiteY1" fmla="*/ 825376 h 836023"/>
                <a:gd name="connsiteX2" fmla="*/ 182880 w 195943"/>
                <a:gd name="connsiteY2" fmla="*/ 836023 h 836023"/>
                <a:gd name="connsiteX3" fmla="*/ 195943 w 195943"/>
                <a:gd name="connsiteY3" fmla="*/ 0 h 836023"/>
                <a:gd name="connsiteX4" fmla="*/ 195943 w 195943"/>
                <a:gd name="connsiteY4" fmla="*/ 0 h 836023"/>
                <a:gd name="connsiteX0" fmla="*/ 0 w 195943"/>
                <a:gd name="connsiteY0" fmla="*/ 822960 h 836023"/>
                <a:gd name="connsiteX1" fmla="*/ 182880 w 195943"/>
                <a:gd name="connsiteY1" fmla="*/ 836023 h 836023"/>
                <a:gd name="connsiteX2" fmla="*/ 195943 w 195943"/>
                <a:gd name="connsiteY2" fmla="*/ 0 h 836023"/>
                <a:gd name="connsiteX3" fmla="*/ 195943 w 195943"/>
                <a:gd name="connsiteY3" fmla="*/ 0 h 836023"/>
                <a:gd name="connsiteX0" fmla="*/ 0 w 195943"/>
                <a:gd name="connsiteY0" fmla="*/ 832621 h 836023"/>
                <a:gd name="connsiteX1" fmla="*/ 182880 w 195943"/>
                <a:gd name="connsiteY1" fmla="*/ 836023 h 836023"/>
                <a:gd name="connsiteX2" fmla="*/ 195943 w 195943"/>
                <a:gd name="connsiteY2" fmla="*/ 0 h 836023"/>
                <a:gd name="connsiteX3" fmla="*/ 195943 w 195943"/>
                <a:gd name="connsiteY3" fmla="*/ 0 h 836023"/>
                <a:gd name="connsiteX0" fmla="*/ 0 w 193398"/>
                <a:gd name="connsiteY0" fmla="*/ 837452 h 837452"/>
                <a:gd name="connsiteX1" fmla="*/ 180335 w 193398"/>
                <a:gd name="connsiteY1" fmla="*/ 836023 h 837452"/>
                <a:gd name="connsiteX2" fmla="*/ 193398 w 193398"/>
                <a:gd name="connsiteY2" fmla="*/ 0 h 837452"/>
                <a:gd name="connsiteX3" fmla="*/ 193398 w 193398"/>
                <a:gd name="connsiteY3" fmla="*/ 0 h 837452"/>
              </a:gdLst>
              <a:ahLst/>
              <a:cxnLst>
                <a:cxn ang="0">
                  <a:pos x="connsiteX0" y="connsiteY0"/>
                </a:cxn>
                <a:cxn ang="0">
                  <a:pos x="connsiteX1" y="connsiteY1"/>
                </a:cxn>
                <a:cxn ang="0">
                  <a:pos x="connsiteX2" y="connsiteY2"/>
                </a:cxn>
                <a:cxn ang="0">
                  <a:pos x="connsiteX3" y="connsiteY3"/>
                </a:cxn>
              </a:cxnLst>
              <a:rect l="l" t="t" r="r" b="b"/>
              <a:pathLst>
                <a:path w="193398" h="837452">
                  <a:moveTo>
                    <a:pt x="0" y="837452"/>
                  </a:moveTo>
                  <a:lnTo>
                    <a:pt x="180335" y="836023"/>
                  </a:lnTo>
                  <a:lnTo>
                    <a:pt x="193398" y="0"/>
                  </a:lnTo>
                  <a:lnTo>
                    <a:pt x="193398"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grpSp>
      <p:grpSp>
        <p:nvGrpSpPr>
          <p:cNvPr id="27755" name="Group 334"/>
          <p:cNvGrpSpPr>
            <a:grpSpLocks/>
          </p:cNvGrpSpPr>
          <p:nvPr/>
        </p:nvGrpSpPr>
        <p:grpSpPr bwMode="auto">
          <a:xfrm>
            <a:off x="7451725" y="4259263"/>
            <a:ext cx="592138" cy="825500"/>
            <a:chOff x="1763688" y="5303790"/>
            <a:chExt cx="591675" cy="825664"/>
          </a:xfrm>
        </p:grpSpPr>
        <p:grpSp>
          <p:nvGrpSpPr>
            <p:cNvPr id="27756" name="Group 335"/>
            <p:cNvGrpSpPr>
              <a:grpSpLocks/>
            </p:cNvGrpSpPr>
            <p:nvPr/>
          </p:nvGrpSpPr>
          <p:grpSpPr bwMode="auto">
            <a:xfrm>
              <a:off x="1763688" y="5667643"/>
              <a:ext cx="591675" cy="460407"/>
              <a:chOff x="1763688" y="5667643"/>
              <a:chExt cx="591675" cy="460407"/>
            </a:xfrm>
          </p:grpSpPr>
          <p:grpSp>
            <p:nvGrpSpPr>
              <p:cNvPr id="27757" name="Group 337"/>
              <p:cNvGrpSpPr>
                <a:grpSpLocks/>
              </p:cNvGrpSpPr>
              <p:nvPr/>
            </p:nvGrpSpPr>
            <p:grpSpPr bwMode="auto">
              <a:xfrm>
                <a:off x="1966868" y="5780096"/>
                <a:ext cx="114928" cy="347954"/>
                <a:chOff x="1259632" y="5157192"/>
                <a:chExt cx="288032" cy="576064"/>
              </a:xfrm>
            </p:grpSpPr>
            <p:cxnSp>
              <p:nvCxnSpPr>
                <p:cNvPr id="96" name="Straight Connector 341"/>
                <p:cNvCxnSpPr/>
                <p:nvPr/>
              </p:nvCxnSpPr>
              <p:spPr>
                <a:xfrm>
                  <a:off x="1406378" y="5157255"/>
                  <a:ext cx="0" cy="575695"/>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342"/>
                <p:cNvCxnSpPr/>
                <p:nvPr/>
              </p:nvCxnSpPr>
              <p:spPr>
                <a:xfrm flipV="1">
                  <a:off x="1406378" y="5228230"/>
                  <a:ext cx="143117"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343"/>
                <p:cNvCxnSpPr/>
                <p:nvPr/>
              </p:nvCxnSpPr>
              <p:spPr>
                <a:xfrm>
                  <a:off x="1259284" y="5228230"/>
                  <a:ext cx="147094"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93" name="Arc 338"/>
              <p:cNvSpPr/>
              <p:nvPr/>
            </p:nvSpPr>
            <p:spPr>
              <a:xfrm rot="18314974">
                <a:off x="1867408" y="5647794"/>
                <a:ext cx="368373" cy="496498"/>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sp>
            <p:nvSpPr>
              <p:cNvPr id="94" name="Arc 339"/>
              <p:cNvSpPr/>
              <p:nvPr/>
            </p:nvSpPr>
            <p:spPr>
              <a:xfrm rot="18314974">
                <a:off x="1899962" y="5721569"/>
                <a:ext cx="296921" cy="375943"/>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sp>
            <p:nvSpPr>
              <p:cNvPr id="95" name="Arc 340"/>
              <p:cNvSpPr/>
              <p:nvPr/>
            </p:nvSpPr>
            <p:spPr>
              <a:xfrm rot="18314974">
                <a:off x="1851521" y="5579566"/>
                <a:ext cx="416007" cy="591675"/>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grpSp>
        <p:sp>
          <p:nvSpPr>
            <p:cNvPr id="91" name="Freeform 336"/>
            <p:cNvSpPr/>
            <p:nvPr/>
          </p:nvSpPr>
          <p:spPr>
            <a:xfrm>
              <a:off x="2009559" y="5303790"/>
              <a:ext cx="198282" cy="825664"/>
            </a:xfrm>
            <a:custGeom>
              <a:avLst/>
              <a:gdLst>
                <a:gd name="connsiteX0" fmla="*/ 0 w 195943"/>
                <a:gd name="connsiteY0" fmla="*/ 822960 h 836029"/>
                <a:gd name="connsiteX1" fmla="*/ 0 w 195943"/>
                <a:gd name="connsiteY1" fmla="*/ 822960 h 836029"/>
                <a:gd name="connsiteX2" fmla="*/ 182880 w 195943"/>
                <a:gd name="connsiteY2" fmla="*/ 836023 h 836029"/>
                <a:gd name="connsiteX3" fmla="*/ 195943 w 195943"/>
                <a:gd name="connsiteY3" fmla="*/ 0 h 836029"/>
                <a:gd name="connsiteX4" fmla="*/ 195943 w 195943"/>
                <a:gd name="connsiteY4" fmla="*/ 0 h 836029"/>
                <a:gd name="connsiteX0" fmla="*/ 0 w 195943"/>
                <a:gd name="connsiteY0" fmla="*/ 822960 h 843229"/>
                <a:gd name="connsiteX1" fmla="*/ 7636 w 195943"/>
                <a:gd name="connsiteY1" fmla="*/ 837452 h 843229"/>
                <a:gd name="connsiteX2" fmla="*/ 182880 w 195943"/>
                <a:gd name="connsiteY2" fmla="*/ 836023 h 843229"/>
                <a:gd name="connsiteX3" fmla="*/ 195943 w 195943"/>
                <a:gd name="connsiteY3" fmla="*/ 0 h 843229"/>
                <a:gd name="connsiteX4" fmla="*/ 195943 w 195943"/>
                <a:gd name="connsiteY4" fmla="*/ 0 h 843229"/>
                <a:gd name="connsiteX0" fmla="*/ 0 w 195943"/>
                <a:gd name="connsiteY0" fmla="*/ 822960 h 873268"/>
                <a:gd name="connsiteX1" fmla="*/ 7636 w 195943"/>
                <a:gd name="connsiteY1" fmla="*/ 837452 h 873268"/>
                <a:gd name="connsiteX2" fmla="*/ 182880 w 195943"/>
                <a:gd name="connsiteY2" fmla="*/ 836023 h 873268"/>
                <a:gd name="connsiteX3" fmla="*/ 195943 w 195943"/>
                <a:gd name="connsiteY3" fmla="*/ 0 h 873268"/>
                <a:gd name="connsiteX4" fmla="*/ 195943 w 195943"/>
                <a:gd name="connsiteY4" fmla="*/ 0 h 873268"/>
                <a:gd name="connsiteX0" fmla="*/ 0 w 195943"/>
                <a:gd name="connsiteY0" fmla="*/ 822960 h 837452"/>
                <a:gd name="connsiteX1" fmla="*/ 7636 w 195943"/>
                <a:gd name="connsiteY1" fmla="*/ 837452 h 837452"/>
                <a:gd name="connsiteX2" fmla="*/ 182880 w 195943"/>
                <a:gd name="connsiteY2" fmla="*/ 836023 h 837452"/>
                <a:gd name="connsiteX3" fmla="*/ 195943 w 195943"/>
                <a:gd name="connsiteY3" fmla="*/ 0 h 837452"/>
                <a:gd name="connsiteX4" fmla="*/ 195943 w 195943"/>
                <a:gd name="connsiteY4" fmla="*/ 0 h 837452"/>
                <a:gd name="connsiteX0" fmla="*/ 0 w 195943"/>
                <a:gd name="connsiteY0" fmla="*/ 822960 h 836023"/>
                <a:gd name="connsiteX1" fmla="*/ 2546 w 195943"/>
                <a:gd name="connsiteY1" fmla="*/ 825376 h 836023"/>
                <a:gd name="connsiteX2" fmla="*/ 182880 w 195943"/>
                <a:gd name="connsiteY2" fmla="*/ 836023 h 836023"/>
                <a:gd name="connsiteX3" fmla="*/ 195943 w 195943"/>
                <a:gd name="connsiteY3" fmla="*/ 0 h 836023"/>
                <a:gd name="connsiteX4" fmla="*/ 195943 w 195943"/>
                <a:gd name="connsiteY4" fmla="*/ 0 h 836023"/>
                <a:gd name="connsiteX0" fmla="*/ 0 w 195943"/>
                <a:gd name="connsiteY0" fmla="*/ 822960 h 836023"/>
                <a:gd name="connsiteX1" fmla="*/ 182880 w 195943"/>
                <a:gd name="connsiteY1" fmla="*/ 836023 h 836023"/>
                <a:gd name="connsiteX2" fmla="*/ 195943 w 195943"/>
                <a:gd name="connsiteY2" fmla="*/ 0 h 836023"/>
                <a:gd name="connsiteX3" fmla="*/ 195943 w 195943"/>
                <a:gd name="connsiteY3" fmla="*/ 0 h 836023"/>
                <a:gd name="connsiteX0" fmla="*/ 0 w 195943"/>
                <a:gd name="connsiteY0" fmla="*/ 832621 h 836023"/>
                <a:gd name="connsiteX1" fmla="*/ 182880 w 195943"/>
                <a:gd name="connsiteY1" fmla="*/ 836023 h 836023"/>
                <a:gd name="connsiteX2" fmla="*/ 195943 w 195943"/>
                <a:gd name="connsiteY2" fmla="*/ 0 h 836023"/>
                <a:gd name="connsiteX3" fmla="*/ 195943 w 195943"/>
                <a:gd name="connsiteY3" fmla="*/ 0 h 836023"/>
                <a:gd name="connsiteX0" fmla="*/ 0 w 193398"/>
                <a:gd name="connsiteY0" fmla="*/ 837452 h 837452"/>
                <a:gd name="connsiteX1" fmla="*/ 180335 w 193398"/>
                <a:gd name="connsiteY1" fmla="*/ 836023 h 837452"/>
                <a:gd name="connsiteX2" fmla="*/ 193398 w 193398"/>
                <a:gd name="connsiteY2" fmla="*/ 0 h 837452"/>
                <a:gd name="connsiteX3" fmla="*/ 193398 w 193398"/>
                <a:gd name="connsiteY3" fmla="*/ 0 h 837452"/>
              </a:gdLst>
              <a:ahLst/>
              <a:cxnLst>
                <a:cxn ang="0">
                  <a:pos x="connsiteX0" y="connsiteY0"/>
                </a:cxn>
                <a:cxn ang="0">
                  <a:pos x="connsiteX1" y="connsiteY1"/>
                </a:cxn>
                <a:cxn ang="0">
                  <a:pos x="connsiteX2" y="connsiteY2"/>
                </a:cxn>
                <a:cxn ang="0">
                  <a:pos x="connsiteX3" y="connsiteY3"/>
                </a:cxn>
              </a:cxnLst>
              <a:rect l="l" t="t" r="r" b="b"/>
              <a:pathLst>
                <a:path w="193398" h="837452">
                  <a:moveTo>
                    <a:pt x="0" y="837452"/>
                  </a:moveTo>
                  <a:lnTo>
                    <a:pt x="180335" y="836023"/>
                  </a:lnTo>
                  <a:lnTo>
                    <a:pt x="193398" y="0"/>
                  </a:lnTo>
                  <a:lnTo>
                    <a:pt x="193398"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grpSp>
      <p:grpSp>
        <p:nvGrpSpPr>
          <p:cNvPr id="27765" name="Group 344"/>
          <p:cNvGrpSpPr>
            <a:grpSpLocks/>
          </p:cNvGrpSpPr>
          <p:nvPr/>
        </p:nvGrpSpPr>
        <p:grpSpPr bwMode="auto">
          <a:xfrm>
            <a:off x="7885113" y="4259263"/>
            <a:ext cx="590550" cy="825500"/>
            <a:chOff x="1763688" y="5303790"/>
            <a:chExt cx="591675" cy="825664"/>
          </a:xfrm>
        </p:grpSpPr>
        <p:grpSp>
          <p:nvGrpSpPr>
            <p:cNvPr id="27766" name="Group 345"/>
            <p:cNvGrpSpPr>
              <a:grpSpLocks/>
            </p:cNvGrpSpPr>
            <p:nvPr/>
          </p:nvGrpSpPr>
          <p:grpSpPr bwMode="auto">
            <a:xfrm>
              <a:off x="1763688" y="5667643"/>
              <a:ext cx="591675" cy="460407"/>
              <a:chOff x="1763688" y="5667643"/>
              <a:chExt cx="591675" cy="460407"/>
            </a:xfrm>
          </p:grpSpPr>
          <p:grpSp>
            <p:nvGrpSpPr>
              <p:cNvPr id="27767" name="Group 347"/>
              <p:cNvGrpSpPr>
                <a:grpSpLocks/>
              </p:cNvGrpSpPr>
              <p:nvPr/>
            </p:nvGrpSpPr>
            <p:grpSpPr bwMode="auto">
              <a:xfrm>
                <a:off x="1966868" y="5780096"/>
                <a:ext cx="114928" cy="347954"/>
                <a:chOff x="1259632" y="5157192"/>
                <a:chExt cx="288032" cy="576064"/>
              </a:xfrm>
            </p:grpSpPr>
            <p:cxnSp>
              <p:nvCxnSpPr>
                <p:cNvPr id="106" name="Straight Connector 351"/>
                <p:cNvCxnSpPr/>
                <p:nvPr/>
              </p:nvCxnSpPr>
              <p:spPr>
                <a:xfrm>
                  <a:off x="1404154" y="5157255"/>
                  <a:ext cx="0" cy="575695"/>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352"/>
                <p:cNvCxnSpPr/>
                <p:nvPr/>
              </p:nvCxnSpPr>
              <p:spPr>
                <a:xfrm flipV="1">
                  <a:off x="1404154" y="5228230"/>
                  <a:ext cx="143503"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353"/>
                <p:cNvCxnSpPr/>
                <p:nvPr/>
              </p:nvCxnSpPr>
              <p:spPr>
                <a:xfrm>
                  <a:off x="1260651" y="5228230"/>
                  <a:ext cx="143503"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3" name="Arc 348"/>
              <p:cNvSpPr/>
              <p:nvPr/>
            </p:nvSpPr>
            <p:spPr>
              <a:xfrm rot="18314974">
                <a:off x="1867386" y="5647922"/>
                <a:ext cx="368373" cy="496244"/>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sp>
            <p:nvSpPr>
              <p:cNvPr id="104" name="Arc 349"/>
              <p:cNvSpPr/>
              <p:nvPr/>
            </p:nvSpPr>
            <p:spPr>
              <a:xfrm rot="18314974">
                <a:off x="1899931" y="5721859"/>
                <a:ext cx="296921" cy="375364"/>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sp>
            <p:nvSpPr>
              <p:cNvPr id="105" name="Arc 350"/>
              <p:cNvSpPr/>
              <p:nvPr/>
            </p:nvSpPr>
            <p:spPr>
              <a:xfrm rot="18314974">
                <a:off x="1851521" y="5579566"/>
                <a:ext cx="416007" cy="591675"/>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grpSp>
        <p:sp>
          <p:nvSpPr>
            <p:cNvPr id="101" name="Freeform 346"/>
            <p:cNvSpPr/>
            <p:nvPr/>
          </p:nvSpPr>
          <p:spPr>
            <a:xfrm>
              <a:off x="2010219" y="5303790"/>
              <a:ext cx="197225" cy="825664"/>
            </a:xfrm>
            <a:custGeom>
              <a:avLst/>
              <a:gdLst>
                <a:gd name="connsiteX0" fmla="*/ 0 w 195943"/>
                <a:gd name="connsiteY0" fmla="*/ 822960 h 836029"/>
                <a:gd name="connsiteX1" fmla="*/ 0 w 195943"/>
                <a:gd name="connsiteY1" fmla="*/ 822960 h 836029"/>
                <a:gd name="connsiteX2" fmla="*/ 182880 w 195943"/>
                <a:gd name="connsiteY2" fmla="*/ 836023 h 836029"/>
                <a:gd name="connsiteX3" fmla="*/ 195943 w 195943"/>
                <a:gd name="connsiteY3" fmla="*/ 0 h 836029"/>
                <a:gd name="connsiteX4" fmla="*/ 195943 w 195943"/>
                <a:gd name="connsiteY4" fmla="*/ 0 h 836029"/>
                <a:gd name="connsiteX0" fmla="*/ 0 w 195943"/>
                <a:gd name="connsiteY0" fmla="*/ 822960 h 843229"/>
                <a:gd name="connsiteX1" fmla="*/ 7636 w 195943"/>
                <a:gd name="connsiteY1" fmla="*/ 837452 h 843229"/>
                <a:gd name="connsiteX2" fmla="*/ 182880 w 195943"/>
                <a:gd name="connsiteY2" fmla="*/ 836023 h 843229"/>
                <a:gd name="connsiteX3" fmla="*/ 195943 w 195943"/>
                <a:gd name="connsiteY3" fmla="*/ 0 h 843229"/>
                <a:gd name="connsiteX4" fmla="*/ 195943 w 195943"/>
                <a:gd name="connsiteY4" fmla="*/ 0 h 843229"/>
                <a:gd name="connsiteX0" fmla="*/ 0 w 195943"/>
                <a:gd name="connsiteY0" fmla="*/ 822960 h 873268"/>
                <a:gd name="connsiteX1" fmla="*/ 7636 w 195943"/>
                <a:gd name="connsiteY1" fmla="*/ 837452 h 873268"/>
                <a:gd name="connsiteX2" fmla="*/ 182880 w 195943"/>
                <a:gd name="connsiteY2" fmla="*/ 836023 h 873268"/>
                <a:gd name="connsiteX3" fmla="*/ 195943 w 195943"/>
                <a:gd name="connsiteY3" fmla="*/ 0 h 873268"/>
                <a:gd name="connsiteX4" fmla="*/ 195943 w 195943"/>
                <a:gd name="connsiteY4" fmla="*/ 0 h 873268"/>
                <a:gd name="connsiteX0" fmla="*/ 0 w 195943"/>
                <a:gd name="connsiteY0" fmla="*/ 822960 h 837452"/>
                <a:gd name="connsiteX1" fmla="*/ 7636 w 195943"/>
                <a:gd name="connsiteY1" fmla="*/ 837452 h 837452"/>
                <a:gd name="connsiteX2" fmla="*/ 182880 w 195943"/>
                <a:gd name="connsiteY2" fmla="*/ 836023 h 837452"/>
                <a:gd name="connsiteX3" fmla="*/ 195943 w 195943"/>
                <a:gd name="connsiteY3" fmla="*/ 0 h 837452"/>
                <a:gd name="connsiteX4" fmla="*/ 195943 w 195943"/>
                <a:gd name="connsiteY4" fmla="*/ 0 h 837452"/>
                <a:gd name="connsiteX0" fmla="*/ 0 w 195943"/>
                <a:gd name="connsiteY0" fmla="*/ 822960 h 836023"/>
                <a:gd name="connsiteX1" fmla="*/ 2546 w 195943"/>
                <a:gd name="connsiteY1" fmla="*/ 825376 h 836023"/>
                <a:gd name="connsiteX2" fmla="*/ 182880 w 195943"/>
                <a:gd name="connsiteY2" fmla="*/ 836023 h 836023"/>
                <a:gd name="connsiteX3" fmla="*/ 195943 w 195943"/>
                <a:gd name="connsiteY3" fmla="*/ 0 h 836023"/>
                <a:gd name="connsiteX4" fmla="*/ 195943 w 195943"/>
                <a:gd name="connsiteY4" fmla="*/ 0 h 836023"/>
                <a:gd name="connsiteX0" fmla="*/ 0 w 195943"/>
                <a:gd name="connsiteY0" fmla="*/ 822960 h 836023"/>
                <a:gd name="connsiteX1" fmla="*/ 182880 w 195943"/>
                <a:gd name="connsiteY1" fmla="*/ 836023 h 836023"/>
                <a:gd name="connsiteX2" fmla="*/ 195943 w 195943"/>
                <a:gd name="connsiteY2" fmla="*/ 0 h 836023"/>
                <a:gd name="connsiteX3" fmla="*/ 195943 w 195943"/>
                <a:gd name="connsiteY3" fmla="*/ 0 h 836023"/>
                <a:gd name="connsiteX0" fmla="*/ 0 w 195943"/>
                <a:gd name="connsiteY0" fmla="*/ 832621 h 836023"/>
                <a:gd name="connsiteX1" fmla="*/ 182880 w 195943"/>
                <a:gd name="connsiteY1" fmla="*/ 836023 h 836023"/>
                <a:gd name="connsiteX2" fmla="*/ 195943 w 195943"/>
                <a:gd name="connsiteY2" fmla="*/ 0 h 836023"/>
                <a:gd name="connsiteX3" fmla="*/ 195943 w 195943"/>
                <a:gd name="connsiteY3" fmla="*/ 0 h 836023"/>
                <a:gd name="connsiteX0" fmla="*/ 0 w 193398"/>
                <a:gd name="connsiteY0" fmla="*/ 837452 h 837452"/>
                <a:gd name="connsiteX1" fmla="*/ 180335 w 193398"/>
                <a:gd name="connsiteY1" fmla="*/ 836023 h 837452"/>
                <a:gd name="connsiteX2" fmla="*/ 193398 w 193398"/>
                <a:gd name="connsiteY2" fmla="*/ 0 h 837452"/>
                <a:gd name="connsiteX3" fmla="*/ 193398 w 193398"/>
                <a:gd name="connsiteY3" fmla="*/ 0 h 837452"/>
              </a:gdLst>
              <a:ahLst/>
              <a:cxnLst>
                <a:cxn ang="0">
                  <a:pos x="connsiteX0" y="connsiteY0"/>
                </a:cxn>
                <a:cxn ang="0">
                  <a:pos x="connsiteX1" y="connsiteY1"/>
                </a:cxn>
                <a:cxn ang="0">
                  <a:pos x="connsiteX2" y="connsiteY2"/>
                </a:cxn>
                <a:cxn ang="0">
                  <a:pos x="connsiteX3" y="connsiteY3"/>
                </a:cxn>
              </a:cxnLst>
              <a:rect l="l" t="t" r="r" b="b"/>
              <a:pathLst>
                <a:path w="193398" h="837452">
                  <a:moveTo>
                    <a:pt x="0" y="837452"/>
                  </a:moveTo>
                  <a:lnTo>
                    <a:pt x="180335" y="836023"/>
                  </a:lnTo>
                  <a:lnTo>
                    <a:pt x="193398" y="0"/>
                  </a:lnTo>
                  <a:lnTo>
                    <a:pt x="193398"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grpSp>
      <p:grpSp>
        <p:nvGrpSpPr>
          <p:cNvPr id="27775" name="Group 354"/>
          <p:cNvGrpSpPr>
            <a:grpSpLocks/>
          </p:cNvGrpSpPr>
          <p:nvPr/>
        </p:nvGrpSpPr>
        <p:grpSpPr bwMode="auto">
          <a:xfrm>
            <a:off x="5132388" y="4259263"/>
            <a:ext cx="592137" cy="825500"/>
            <a:chOff x="1763688" y="5303790"/>
            <a:chExt cx="591675" cy="825664"/>
          </a:xfrm>
        </p:grpSpPr>
        <p:grpSp>
          <p:nvGrpSpPr>
            <p:cNvPr id="27776" name="Group 355"/>
            <p:cNvGrpSpPr>
              <a:grpSpLocks/>
            </p:cNvGrpSpPr>
            <p:nvPr/>
          </p:nvGrpSpPr>
          <p:grpSpPr bwMode="auto">
            <a:xfrm>
              <a:off x="1763688" y="5667643"/>
              <a:ext cx="591675" cy="460407"/>
              <a:chOff x="1763688" y="5667643"/>
              <a:chExt cx="591675" cy="460407"/>
            </a:xfrm>
          </p:grpSpPr>
          <p:grpSp>
            <p:nvGrpSpPr>
              <p:cNvPr id="27777" name="Group 357"/>
              <p:cNvGrpSpPr>
                <a:grpSpLocks/>
              </p:cNvGrpSpPr>
              <p:nvPr/>
            </p:nvGrpSpPr>
            <p:grpSpPr bwMode="auto">
              <a:xfrm>
                <a:off x="1966868" y="5780096"/>
                <a:ext cx="114928" cy="347954"/>
                <a:chOff x="1259632" y="5157192"/>
                <a:chExt cx="288032" cy="576064"/>
              </a:xfrm>
            </p:grpSpPr>
            <p:cxnSp>
              <p:nvCxnSpPr>
                <p:cNvPr id="116" name="Straight Connector 361"/>
                <p:cNvCxnSpPr/>
                <p:nvPr/>
              </p:nvCxnSpPr>
              <p:spPr>
                <a:xfrm>
                  <a:off x="1406375" y="5157255"/>
                  <a:ext cx="0" cy="575695"/>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362"/>
                <p:cNvCxnSpPr/>
                <p:nvPr/>
              </p:nvCxnSpPr>
              <p:spPr>
                <a:xfrm flipV="1">
                  <a:off x="1406375" y="5228230"/>
                  <a:ext cx="143117"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363"/>
                <p:cNvCxnSpPr/>
                <p:nvPr/>
              </p:nvCxnSpPr>
              <p:spPr>
                <a:xfrm>
                  <a:off x="1259284" y="5228230"/>
                  <a:ext cx="147091"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13" name="Arc 358"/>
              <p:cNvSpPr/>
              <p:nvPr/>
            </p:nvSpPr>
            <p:spPr>
              <a:xfrm rot="18314974">
                <a:off x="1867408" y="5647794"/>
                <a:ext cx="368373" cy="496500"/>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sp>
            <p:nvSpPr>
              <p:cNvPr id="114" name="Arc 359"/>
              <p:cNvSpPr/>
              <p:nvPr/>
            </p:nvSpPr>
            <p:spPr>
              <a:xfrm rot="18314974">
                <a:off x="1899961" y="5721569"/>
                <a:ext cx="296921" cy="375944"/>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sp>
            <p:nvSpPr>
              <p:cNvPr id="115" name="Arc 360"/>
              <p:cNvSpPr/>
              <p:nvPr/>
            </p:nvSpPr>
            <p:spPr>
              <a:xfrm rot="18314974">
                <a:off x="1851522" y="5579565"/>
                <a:ext cx="416007" cy="591675"/>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grpSp>
        <p:sp>
          <p:nvSpPr>
            <p:cNvPr id="111" name="Freeform 356"/>
            <p:cNvSpPr/>
            <p:nvPr/>
          </p:nvSpPr>
          <p:spPr>
            <a:xfrm>
              <a:off x="2009558" y="5303790"/>
              <a:ext cx="198283" cy="825664"/>
            </a:xfrm>
            <a:custGeom>
              <a:avLst/>
              <a:gdLst>
                <a:gd name="connsiteX0" fmla="*/ 0 w 195943"/>
                <a:gd name="connsiteY0" fmla="*/ 822960 h 836029"/>
                <a:gd name="connsiteX1" fmla="*/ 0 w 195943"/>
                <a:gd name="connsiteY1" fmla="*/ 822960 h 836029"/>
                <a:gd name="connsiteX2" fmla="*/ 182880 w 195943"/>
                <a:gd name="connsiteY2" fmla="*/ 836023 h 836029"/>
                <a:gd name="connsiteX3" fmla="*/ 195943 w 195943"/>
                <a:gd name="connsiteY3" fmla="*/ 0 h 836029"/>
                <a:gd name="connsiteX4" fmla="*/ 195943 w 195943"/>
                <a:gd name="connsiteY4" fmla="*/ 0 h 836029"/>
                <a:gd name="connsiteX0" fmla="*/ 0 w 195943"/>
                <a:gd name="connsiteY0" fmla="*/ 822960 h 843229"/>
                <a:gd name="connsiteX1" fmla="*/ 7636 w 195943"/>
                <a:gd name="connsiteY1" fmla="*/ 837452 h 843229"/>
                <a:gd name="connsiteX2" fmla="*/ 182880 w 195943"/>
                <a:gd name="connsiteY2" fmla="*/ 836023 h 843229"/>
                <a:gd name="connsiteX3" fmla="*/ 195943 w 195943"/>
                <a:gd name="connsiteY3" fmla="*/ 0 h 843229"/>
                <a:gd name="connsiteX4" fmla="*/ 195943 w 195943"/>
                <a:gd name="connsiteY4" fmla="*/ 0 h 843229"/>
                <a:gd name="connsiteX0" fmla="*/ 0 w 195943"/>
                <a:gd name="connsiteY0" fmla="*/ 822960 h 873268"/>
                <a:gd name="connsiteX1" fmla="*/ 7636 w 195943"/>
                <a:gd name="connsiteY1" fmla="*/ 837452 h 873268"/>
                <a:gd name="connsiteX2" fmla="*/ 182880 w 195943"/>
                <a:gd name="connsiteY2" fmla="*/ 836023 h 873268"/>
                <a:gd name="connsiteX3" fmla="*/ 195943 w 195943"/>
                <a:gd name="connsiteY3" fmla="*/ 0 h 873268"/>
                <a:gd name="connsiteX4" fmla="*/ 195943 w 195943"/>
                <a:gd name="connsiteY4" fmla="*/ 0 h 873268"/>
                <a:gd name="connsiteX0" fmla="*/ 0 w 195943"/>
                <a:gd name="connsiteY0" fmla="*/ 822960 h 837452"/>
                <a:gd name="connsiteX1" fmla="*/ 7636 w 195943"/>
                <a:gd name="connsiteY1" fmla="*/ 837452 h 837452"/>
                <a:gd name="connsiteX2" fmla="*/ 182880 w 195943"/>
                <a:gd name="connsiteY2" fmla="*/ 836023 h 837452"/>
                <a:gd name="connsiteX3" fmla="*/ 195943 w 195943"/>
                <a:gd name="connsiteY3" fmla="*/ 0 h 837452"/>
                <a:gd name="connsiteX4" fmla="*/ 195943 w 195943"/>
                <a:gd name="connsiteY4" fmla="*/ 0 h 837452"/>
                <a:gd name="connsiteX0" fmla="*/ 0 w 195943"/>
                <a:gd name="connsiteY0" fmla="*/ 822960 h 836023"/>
                <a:gd name="connsiteX1" fmla="*/ 2546 w 195943"/>
                <a:gd name="connsiteY1" fmla="*/ 825376 h 836023"/>
                <a:gd name="connsiteX2" fmla="*/ 182880 w 195943"/>
                <a:gd name="connsiteY2" fmla="*/ 836023 h 836023"/>
                <a:gd name="connsiteX3" fmla="*/ 195943 w 195943"/>
                <a:gd name="connsiteY3" fmla="*/ 0 h 836023"/>
                <a:gd name="connsiteX4" fmla="*/ 195943 w 195943"/>
                <a:gd name="connsiteY4" fmla="*/ 0 h 836023"/>
                <a:gd name="connsiteX0" fmla="*/ 0 w 195943"/>
                <a:gd name="connsiteY0" fmla="*/ 822960 h 836023"/>
                <a:gd name="connsiteX1" fmla="*/ 182880 w 195943"/>
                <a:gd name="connsiteY1" fmla="*/ 836023 h 836023"/>
                <a:gd name="connsiteX2" fmla="*/ 195943 w 195943"/>
                <a:gd name="connsiteY2" fmla="*/ 0 h 836023"/>
                <a:gd name="connsiteX3" fmla="*/ 195943 w 195943"/>
                <a:gd name="connsiteY3" fmla="*/ 0 h 836023"/>
                <a:gd name="connsiteX0" fmla="*/ 0 w 195943"/>
                <a:gd name="connsiteY0" fmla="*/ 832621 h 836023"/>
                <a:gd name="connsiteX1" fmla="*/ 182880 w 195943"/>
                <a:gd name="connsiteY1" fmla="*/ 836023 h 836023"/>
                <a:gd name="connsiteX2" fmla="*/ 195943 w 195943"/>
                <a:gd name="connsiteY2" fmla="*/ 0 h 836023"/>
                <a:gd name="connsiteX3" fmla="*/ 195943 w 195943"/>
                <a:gd name="connsiteY3" fmla="*/ 0 h 836023"/>
                <a:gd name="connsiteX0" fmla="*/ 0 w 193398"/>
                <a:gd name="connsiteY0" fmla="*/ 837452 h 837452"/>
                <a:gd name="connsiteX1" fmla="*/ 180335 w 193398"/>
                <a:gd name="connsiteY1" fmla="*/ 836023 h 837452"/>
                <a:gd name="connsiteX2" fmla="*/ 193398 w 193398"/>
                <a:gd name="connsiteY2" fmla="*/ 0 h 837452"/>
                <a:gd name="connsiteX3" fmla="*/ 193398 w 193398"/>
                <a:gd name="connsiteY3" fmla="*/ 0 h 837452"/>
              </a:gdLst>
              <a:ahLst/>
              <a:cxnLst>
                <a:cxn ang="0">
                  <a:pos x="connsiteX0" y="connsiteY0"/>
                </a:cxn>
                <a:cxn ang="0">
                  <a:pos x="connsiteX1" y="connsiteY1"/>
                </a:cxn>
                <a:cxn ang="0">
                  <a:pos x="connsiteX2" y="connsiteY2"/>
                </a:cxn>
                <a:cxn ang="0">
                  <a:pos x="connsiteX3" y="connsiteY3"/>
                </a:cxn>
              </a:cxnLst>
              <a:rect l="l" t="t" r="r" b="b"/>
              <a:pathLst>
                <a:path w="193398" h="837452">
                  <a:moveTo>
                    <a:pt x="0" y="837452"/>
                  </a:moveTo>
                  <a:lnTo>
                    <a:pt x="180335" y="836023"/>
                  </a:lnTo>
                  <a:lnTo>
                    <a:pt x="193398" y="0"/>
                  </a:lnTo>
                  <a:lnTo>
                    <a:pt x="193398"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grpSp>
      <p:grpSp>
        <p:nvGrpSpPr>
          <p:cNvPr id="27785" name="Group 364"/>
          <p:cNvGrpSpPr>
            <a:grpSpLocks/>
          </p:cNvGrpSpPr>
          <p:nvPr/>
        </p:nvGrpSpPr>
        <p:grpSpPr bwMode="auto">
          <a:xfrm>
            <a:off x="5564188" y="4259263"/>
            <a:ext cx="592137" cy="825500"/>
            <a:chOff x="1763688" y="5303790"/>
            <a:chExt cx="591675" cy="825664"/>
          </a:xfrm>
        </p:grpSpPr>
        <p:grpSp>
          <p:nvGrpSpPr>
            <p:cNvPr id="27786" name="Group 365"/>
            <p:cNvGrpSpPr>
              <a:grpSpLocks/>
            </p:cNvGrpSpPr>
            <p:nvPr/>
          </p:nvGrpSpPr>
          <p:grpSpPr bwMode="auto">
            <a:xfrm>
              <a:off x="1763688" y="5667643"/>
              <a:ext cx="591675" cy="460407"/>
              <a:chOff x="1763688" y="5667643"/>
              <a:chExt cx="591675" cy="460407"/>
            </a:xfrm>
          </p:grpSpPr>
          <p:grpSp>
            <p:nvGrpSpPr>
              <p:cNvPr id="27787" name="Group 367"/>
              <p:cNvGrpSpPr>
                <a:grpSpLocks/>
              </p:cNvGrpSpPr>
              <p:nvPr/>
            </p:nvGrpSpPr>
            <p:grpSpPr bwMode="auto">
              <a:xfrm>
                <a:off x="1966868" y="5780096"/>
                <a:ext cx="114928" cy="347954"/>
                <a:chOff x="1259632" y="5157192"/>
                <a:chExt cx="288032" cy="576064"/>
              </a:xfrm>
            </p:grpSpPr>
            <p:cxnSp>
              <p:nvCxnSpPr>
                <p:cNvPr id="126" name="Straight Connector 371"/>
                <p:cNvCxnSpPr/>
                <p:nvPr/>
              </p:nvCxnSpPr>
              <p:spPr>
                <a:xfrm>
                  <a:off x="1406375" y="5157255"/>
                  <a:ext cx="0" cy="575695"/>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372"/>
                <p:cNvCxnSpPr/>
                <p:nvPr/>
              </p:nvCxnSpPr>
              <p:spPr>
                <a:xfrm flipV="1">
                  <a:off x="1406375" y="5228230"/>
                  <a:ext cx="143117"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373"/>
                <p:cNvCxnSpPr/>
                <p:nvPr/>
              </p:nvCxnSpPr>
              <p:spPr>
                <a:xfrm>
                  <a:off x="1259284" y="5228230"/>
                  <a:ext cx="147091"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3" name="Arc 368"/>
              <p:cNvSpPr/>
              <p:nvPr/>
            </p:nvSpPr>
            <p:spPr>
              <a:xfrm rot="18314974">
                <a:off x="1867408" y="5647794"/>
                <a:ext cx="368373" cy="496500"/>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sp>
            <p:nvSpPr>
              <p:cNvPr id="124" name="Arc 369"/>
              <p:cNvSpPr/>
              <p:nvPr/>
            </p:nvSpPr>
            <p:spPr>
              <a:xfrm rot="18314974">
                <a:off x="1899961" y="5721569"/>
                <a:ext cx="296921" cy="375944"/>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sp>
            <p:nvSpPr>
              <p:cNvPr id="125" name="Arc 370"/>
              <p:cNvSpPr/>
              <p:nvPr/>
            </p:nvSpPr>
            <p:spPr>
              <a:xfrm rot="18314974">
                <a:off x="1851522" y="5579565"/>
                <a:ext cx="416007" cy="591675"/>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grpSp>
        <p:sp>
          <p:nvSpPr>
            <p:cNvPr id="121" name="Freeform 366"/>
            <p:cNvSpPr/>
            <p:nvPr/>
          </p:nvSpPr>
          <p:spPr>
            <a:xfrm>
              <a:off x="2009558" y="5303790"/>
              <a:ext cx="198283" cy="825664"/>
            </a:xfrm>
            <a:custGeom>
              <a:avLst/>
              <a:gdLst>
                <a:gd name="connsiteX0" fmla="*/ 0 w 195943"/>
                <a:gd name="connsiteY0" fmla="*/ 822960 h 836029"/>
                <a:gd name="connsiteX1" fmla="*/ 0 w 195943"/>
                <a:gd name="connsiteY1" fmla="*/ 822960 h 836029"/>
                <a:gd name="connsiteX2" fmla="*/ 182880 w 195943"/>
                <a:gd name="connsiteY2" fmla="*/ 836023 h 836029"/>
                <a:gd name="connsiteX3" fmla="*/ 195943 w 195943"/>
                <a:gd name="connsiteY3" fmla="*/ 0 h 836029"/>
                <a:gd name="connsiteX4" fmla="*/ 195943 w 195943"/>
                <a:gd name="connsiteY4" fmla="*/ 0 h 836029"/>
                <a:gd name="connsiteX0" fmla="*/ 0 w 195943"/>
                <a:gd name="connsiteY0" fmla="*/ 822960 h 843229"/>
                <a:gd name="connsiteX1" fmla="*/ 7636 w 195943"/>
                <a:gd name="connsiteY1" fmla="*/ 837452 h 843229"/>
                <a:gd name="connsiteX2" fmla="*/ 182880 w 195943"/>
                <a:gd name="connsiteY2" fmla="*/ 836023 h 843229"/>
                <a:gd name="connsiteX3" fmla="*/ 195943 w 195943"/>
                <a:gd name="connsiteY3" fmla="*/ 0 h 843229"/>
                <a:gd name="connsiteX4" fmla="*/ 195943 w 195943"/>
                <a:gd name="connsiteY4" fmla="*/ 0 h 843229"/>
                <a:gd name="connsiteX0" fmla="*/ 0 w 195943"/>
                <a:gd name="connsiteY0" fmla="*/ 822960 h 873268"/>
                <a:gd name="connsiteX1" fmla="*/ 7636 w 195943"/>
                <a:gd name="connsiteY1" fmla="*/ 837452 h 873268"/>
                <a:gd name="connsiteX2" fmla="*/ 182880 w 195943"/>
                <a:gd name="connsiteY2" fmla="*/ 836023 h 873268"/>
                <a:gd name="connsiteX3" fmla="*/ 195943 w 195943"/>
                <a:gd name="connsiteY3" fmla="*/ 0 h 873268"/>
                <a:gd name="connsiteX4" fmla="*/ 195943 w 195943"/>
                <a:gd name="connsiteY4" fmla="*/ 0 h 873268"/>
                <a:gd name="connsiteX0" fmla="*/ 0 w 195943"/>
                <a:gd name="connsiteY0" fmla="*/ 822960 h 837452"/>
                <a:gd name="connsiteX1" fmla="*/ 7636 w 195943"/>
                <a:gd name="connsiteY1" fmla="*/ 837452 h 837452"/>
                <a:gd name="connsiteX2" fmla="*/ 182880 w 195943"/>
                <a:gd name="connsiteY2" fmla="*/ 836023 h 837452"/>
                <a:gd name="connsiteX3" fmla="*/ 195943 w 195943"/>
                <a:gd name="connsiteY3" fmla="*/ 0 h 837452"/>
                <a:gd name="connsiteX4" fmla="*/ 195943 w 195943"/>
                <a:gd name="connsiteY4" fmla="*/ 0 h 837452"/>
                <a:gd name="connsiteX0" fmla="*/ 0 w 195943"/>
                <a:gd name="connsiteY0" fmla="*/ 822960 h 836023"/>
                <a:gd name="connsiteX1" fmla="*/ 2546 w 195943"/>
                <a:gd name="connsiteY1" fmla="*/ 825376 h 836023"/>
                <a:gd name="connsiteX2" fmla="*/ 182880 w 195943"/>
                <a:gd name="connsiteY2" fmla="*/ 836023 h 836023"/>
                <a:gd name="connsiteX3" fmla="*/ 195943 w 195943"/>
                <a:gd name="connsiteY3" fmla="*/ 0 h 836023"/>
                <a:gd name="connsiteX4" fmla="*/ 195943 w 195943"/>
                <a:gd name="connsiteY4" fmla="*/ 0 h 836023"/>
                <a:gd name="connsiteX0" fmla="*/ 0 w 195943"/>
                <a:gd name="connsiteY0" fmla="*/ 822960 h 836023"/>
                <a:gd name="connsiteX1" fmla="*/ 182880 w 195943"/>
                <a:gd name="connsiteY1" fmla="*/ 836023 h 836023"/>
                <a:gd name="connsiteX2" fmla="*/ 195943 w 195943"/>
                <a:gd name="connsiteY2" fmla="*/ 0 h 836023"/>
                <a:gd name="connsiteX3" fmla="*/ 195943 w 195943"/>
                <a:gd name="connsiteY3" fmla="*/ 0 h 836023"/>
                <a:gd name="connsiteX0" fmla="*/ 0 w 195943"/>
                <a:gd name="connsiteY0" fmla="*/ 832621 h 836023"/>
                <a:gd name="connsiteX1" fmla="*/ 182880 w 195943"/>
                <a:gd name="connsiteY1" fmla="*/ 836023 h 836023"/>
                <a:gd name="connsiteX2" fmla="*/ 195943 w 195943"/>
                <a:gd name="connsiteY2" fmla="*/ 0 h 836023"/>
                <a:gd name="connsiteX3" fmla="*/ 195943 w 195943"/>
                <a:gd name="connsiteY3" fmla="*/ 0 h 836023"/>
                <a:gd name="connsiteX0" fmla="*/ 0 w 193398"/>
                <a:gd name="connsiteY0" fmla="*/ 837452 h 837452"/>
                <a:gd name="connsiteX1" fmla="*/ 180335 w 193398"/>
                <a:gd name="connsiteY1" fmla="*/ 836023 h 837452"/>
                <a:gd name="connsiteX2" fmla="*/ 193398 w 193398"/>
                <a:gd name="connsiteY2" fmla="*/ 0 h 837452"/>
                <a:gd name="connsiteX3" fmla="*/ 193398 w 193398"/>
                <a:gd name="connsiteY3" fmla="*/ 0 h 837452"/>
              </a:gdLst>
              <a:ahLst/>
              <a:cxnLst>
                <a:cxn ang="0">
                  <a:pos x="connsiteX0" y="connsiteY0"/>
                </a:cxn>
                <a:cxn ang="0">
                  <a:pos x="connsiteX1" y="connsiteY1"/>
                </a:cxn>
                <a:cxn ang="0">
                  <a:pos x="connsiteX2" y="connsiteY2"/>
                </a:cxn>
                <a:cxn ang="0">
                  <a:pos x="connsiteX3" y="connsiteY3"/>
                </a:cxn>
              </a:cxnLst>
              <a:rect l="l" t="t" r="r" b="b"/>
              <a:pathLst>
                <a:path w="193398" h="837452">
                  <a:moveTo>
                    <a:pt x="0" y="837452"/>
                  </a:moveTo>
                  <a:lnTo>
                    <a:pt x="180335" y="836023"/>
                  </a:lnTo>
                  <a:lnTo>
                    <a:pt x="193398" y="0"/>
                  </a:lnTo>
                  <a:lnTo>
                    <a:pt x="193398"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grpSp>
      <p:grpSp>
        <p:nvGrpSpPr>
          <p:cNvPr id="27795" name="Group 374"/>
          <p:cNvGrpSpPr>
            <a:grpSpLocks/>
          </p:cNvGrpSpPr>
          <p:nvPr/>
        </p:nvGrpSpPr>
        <p:grpSpPr bwMode="auto">
          <a:xfrm>
            <a:off x="5995988" y="4259263"/>
            <a:ext cx="592137" cy="825500"/>
            <a:chOff x="1763688" y="5303790"/>
            <a:chExt cx="591675" cy="825664"/>
          </a:xfrm>
        </p:grpSpPr>
        <p:grpSp>
          <p:nvGrpSpPr>
            <p:cNvPr id="27796" name="Group 375"/>
            <p:cNvGrpSpPr>
              <a:grpSpLocks/>
            </p:cNvGrpSpPr>
            <p:nvPr/>
          </p:nvGrpSpPr>
          <p:grpSpPr bwMode="auto">
            <a:xfrm>
              <a:off x="1763688" y="5667643"/>
              <a:ext cx="591675" cy="460407"/>
              <a:chOff x="1763688" y="5667643"/>
              <a:chExt cx="591675" cy="460407"/>
            </a:xfrm>
          </p:grpSpPr>
          <p:grpSp>
            <p:nvGrpSpPr>
              <p:cNvPr id="27797" name="Group 377"/>
              <p:cNvGrpSpPr>
                <a:grpSpLocks/>
              </p:cNvGrpSpPr>
              <p:nvPr/>
            </p:nvGrpSpPr>
            <p:grpSpPr bwMode="auto">
              <a:xfrm>
                <a:off x="1966868" y="5780096"/>
                <a:ext cx="114928" cy="347954"/>
                <a:chOff x="1259632" y="5157192"/>
                <a:chExt cx="288032" cy="576064"/>
              </a:xfrm>
            </p:grpSpPr>
            <p:cxnSp>
              <p:nvCxnSpPr>
                <p:cNvPr id="136" name="Straight Connector 381"/>
                <p:cNvCxnSpPr/>
                <p:nvPr/>
              </p:nvCxnSpPr>
              <p:spPr>
                <a:xfrm>
                  <a:off x="1406375" y="5157255"/>
                  <a:ext cx="0" cy="575695"/>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382"/>
                <p:cNvCxnSpPr/>
                <p:nvPr/>
              </p:nvCxnSpPr>
              <p:spPr>
                <a:xfrm flipV="1">
                  <a:off x="1406375" y="5228230"/>
                  <a:ext cx="143117"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383"/>
                <p:cNvCxnSpPr/>
                <p:nvPr/>
              </p:nvCxnSpPr>
              <p:spPr>
                <a:xfrm>
                  <a:off x="1259284" y="5228230"/>
                  <a:ext cx="147091" cy="25236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3" name="Arc 378"/>
              <p:cNvSpPr/>
              <p:nvPr/>
            </p:nvSpPr>
            <p:spPr>
              <a:xfrm rot="18314974">
                <a:off x="1867408" y="5647794"/>
                <a:ext cx="368373" cy="496500"/>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sp>
            <p:nvSpPr>
              <p:cNvPr id="134" name="Arc 379"/>
              <p:cNvSpPr/>
              <p:nvPr/>
            </p:nvSpPr>
            <p:spPr>
              <a:xfrm rot="18314974">
                <a:off x="1899961" y="5721569"/>
                <a:ext cx="296921" cy="375944"/>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sp>
            <p:nvSpPr>
              <p:cNvPr id="135" name="Arc 380"/>
              <p:cNvSpPr/>
              <p:nvPr/>
            </p:nvSpPr>
            <p:spPr>
              <a:xfrm rot="18314974">
                <a:off x="1851522" y="5579565"/>
                <a:ext cx="416007" cy="591675"/>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grpSp>
        <p:sp>
          <p:nvSpPr>
            <p:cNvPr id="131" name="Freeform 376"/>
            <p:cNvSpPr/>
            <p:nvPr/>
          </p:nvSpPr>
          <p:spPr>
            <a:xfrm>
              <a:off x="2009558" y="5303790"/>
              <a:ext cx="198283" cy="825664"/>
            </a:xfrm>
            <a:custGeom>
              <a:avLst/>
              <a:gdLst>
                <a:gd name="connsiteX0" fmla="*/ 0 w 195943"/>
                <a:gd name="connsiteY0" fmla="*/ 822960 h 836029"/>
                <a:gd name="connsiteX1" fmla="*/ 0 w 195943"/>
                <a:gd name="connsiteY1" fmla="*/ 822960 h 836029"/>
                <a:gd name="connsiteX2" fmla="*/ 182880 w 195943"/>
                <a:gd name="connsiteY2" fmla="*/ 836023 h 836029"/>
                <a:gd name="connsiteX3" fmla="*/ 195943 w 195943"/>
                <a:gd name="connsiteY3" fmla="*/ 0 h 836029"/>
                <a:gd name="connsiteX4" fmla="*/ 195943 w 195943"/>
                <a:gd name="connsiteY4" fmla="*/ 0 h 836029"/>
                <a:gd name="connsiteX0" fmla="*/ 0 w 195943"/>
                <a:gd name="connsiteY0" fmla="*/ 822960 h 843229"/>
                <a:gd name="connsiteX1" fmla="*/ 7636 w 195943"/>
                <a:gd name="connsiteY1" fmla="*/ 837452 h 843229"/>
                <a:gd name="connsiteX2" fmla="*/ 182880 w 195943"/>
                <a:gd name="connsiteY2" fmla="*/ 836023 h 843229"/>
                <a:gd name="connsiteX3" fmla="*/ 195943 w 195943"/>
                <a:gd name="connsiteY3" fmla="*/ 0 h 843229"/>
                <a:gd name="connsiteX4" fmla="*/ 195943 w 195943"/>
                <a:gd name="connsiteY4" fmla="*/ 0 h 843229"/>
                <a:gd name="connsiteX0" fmla="*/ 0 w 195943"/>
                <a:gd name="connsiteY0" fmla="*/ 822960 h 873268"/>
                <a:gd name="connsiteX1" fmla="*/ 7636 w 195943"/>
                <a:gd name="connsiteY1" fmla="*/ 837452 h 873268"/>
                <a:gd name="connsiteX2" fmla="*/ 182880 w 195943"/>
                <a:gd name="connsiteY2" fmla="*/ 836023 h 873268"/>
                <a:gd name="connsiteX3" fmla="*/ 195943 w 195943"/>
                <a:gd name="connsiteY3" fmla="*/ 0 h 873268"/>
                <a:gd name="connsiteX4" fmla="*/ 195943 w 195943"/>
                <a:gd name="connsiteY4" fmla="*/ 0 h 873268"/>
                <a:gd name="connsiteX0" fmla="*/ 0 w 195943"/>
                <a:gd name="connsiteY0" fmla="*/ 822960 h 837452"/>
                <a:gd name="connsiteX1" fmla="*/ 7636 w 195943"/>
                <a:gd name="connsiteY1" fmla="*/ 837452 h 837452"/>
                <a:gd name="connsiteX2" fmla="*/ 182880 w 195943"/>
                <a:gd name="connsiteY2" fmla="*/ 836023 h 837452"/>
                <a:gd name="connsiteX3" fmla="*/ 195943 w 195943"/>
                <a:gd name="connsiteY3" fmla="*/ 0 h 837452"/>
                <a:gd name="connsiteX4" fmla="*/ 195943 w 195943"/>
                <a:gd name="connsiteY4" fmla="*/ 0 h 837452"/>
                <a:gd name="connsiteX0" fmla="*/ 0 w 195943"/>
                <a:gd name="connsiteY0" fmla="*/ 822960 h 836023"/>
                <a:gd name="connsiteX1" fmla="*/ 2546 w 195943"/>
                <a:gd name="connsiteY1" fmla="*/ 825376 h 836023"/>
                <a:gd name="connsiteX2" fmla="*/ 182880 w 195943"/>
                <a:gd name="connsiteY2" fmla="*/ 836023 h 836023"/>
                <a:gd name="connsiteX3" fmla="*/ 195943 w 195943"/>
                <a:gd name="connsiteY3" fmla="*/ 0 h 836023"/>
                <a:gd name="connsiteX4" fmla="*/ 195943 w 195943"/>
                <a:gd name="connsiteY4" fmla="*/ 0 h 836023"/>
                <a:gd name="connsiteX0" fmla="*/ 0 w 195943"/>
                <a:gd name="connsiteY0" fmla="*/ 822960 h 836023"/>
                <a:gd name="connsiteX1" fmla="*/ 182880 w 195943"/>
                <a:gd name="connsiteY1" fmla="*/ 836023 h 836023"/>
                <a:gd name="connsiteX2" fmla="*/ 195943 w 195943"/>
                <a:gd name="connsiteY2" fmla="*/ 0 h 836023"/>
                <a:gd name="connsiteX3" fmla="*/ 195943 w 195943"/>
                <a:gd name="connsiteY3" fmla="*/ 0 h 836023"/>
                <a:gd name="connsiteX0" fmla="*/ 0 w 195943"/>
                <a:gd name="connsiteY0" fmla="*/ 832621 h 836023"/>
                <a:gd name="connsiteX1" fmla="*/ 182880 w 195943"/>
                <a:gd name="connsiteY1" fmla="*/ 836023 h 836023"/>
                <a:gd name="connsiteX2" fmla="*/ 195943 w 195943"/>
                <a:gd name="connsiteY2" fmla="*/ 0 h 836023"/>
                <a:gd name="connsiteX3" fmla="*/ 195943 w 195943"/>
                <a:gd name="connsiteY3" fmla="*/ 0 h 836023"/>
                <a:gd name="connsiteX0" fmla="*/ 0 w 193398"/>
                <a:gd name="connsiteY0" fmla="*/ 837452 h 837452"/>
                <a:gd name="connsiteX1" fmla="*/ 180335 w 193398"/>
                <a:gd name="connsiteY1" fmla="*/ 836023 h 837452"/>
                <a:gd name="connsiteX2" fmla="*/ 193398 w 193398"/>
                <a:gd name="connsiteY2" fmla="*/ 0 h 837452"/>
                <a:gd name="connsiteX3" fmla="*/ 193398 w 193398"/>
                <a:gd name="connsiteY3" fmla="*/ 0 h 837452"/>
              </a:gdLst>
              <a:ahLst/>
              <a:cxnLst>
                <a:cxn ang="0">
                  <a:pos x="connsiteX0" y="connsiteY0"/>
                </a:cxn>
                <a:cxn ang="0">
                  <a:pos x="connsiteX1" y="connsiteY1"/>
                </a:cxn>
                <a:cxn ang="0">
                  <a:pos x="connsiteX2" y="connsiteY2"/>
                </a:cxn>
                <a:cxn ang="0">
                  <a:pos x="connsiteX3" y="connsiteY3"/>
                </a:cxn>
              </a:cxnLst>
              <a:rect l="l" t="t" r="r" b="b"/>
              <a:pathLst>
                <a:path w="193398" h="837452">
                  <a:moveTo>
                    <a:pt x="0" y="837452"/>
                  </a:moveTo>
                  <a:lnTo>
                    <a:pt x="180335" y="836023"/>
                  </a:lnTo>
                  <a:lnTo>
                    <a:pt x="193398" y="0"/>
                  </a:lnTo>
                  <a:lnTo>
                    <a:pt x="193398"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grpSp>
      <p:sp>
        <p:nvSpPr>
          <p:cNvPr id="27805" name="Textfeld 138"/>
          <p:cNvSpPr txBox="1">
            <a:spLocks noChangeArrowheads="1"/>
          </p:cNvSpPr>
          <p:nvPr/>
        </p:nvSpPr>
        <p:spPr bwMode="auto">
          <a:xfrm>
            <a:off x="161925" y="5181600"/>
            <a:ext cx="8569325" cy="1187450"/>
          </a:xfrm>
          <a:prstGeom prst="rect">
            <a:avLst/>
          </a:prstGeom>
          <a:noFill/>
          <a:ln w="9525">
            <a:noFill/>
            <a:miter lim="800000"/>
            <a:headEnd/>
            <a:tailEnd/>
          </a:ln>
        </p:spPr>
        <p:txBody>
          <a:bodyPr>
            <a:spAutoFit/>
          </a:bodyPr>
          <a:lstStyle/>
          <a:p>
            <a:r>
              <a:rPr lang="en-US">
                <a:latin typeface="Arial" charset="0"/>
              </a:rPr>
              <a:t>Mandated and value-added applications implemented in "silos“ … duplication of equipment and no sharing of data and resources … </a:t>
            </a:r>
            <a:r>
              <a:rPr lang="en-US" b="1" i="1">
                <a:solidFill>
                  <a:srgbClr val="FF0000"/>
                </a:solidFill>
                <a:latin typeface="Arial" charset="0"/>
              </a:rPr>
              <a:t>SUBOPTIMAL &amp; EXPENSIVE!</a:t>
            </a:r>
          </a:p>
        </p:txBody>
      </p:sp>
      <p:sp>
        <p:nvSpPr>
          <p:cNvPr id="27806" name="TextBox 4"/>
          <p:cNvSpPr txBox="1">
            <a:spLocks noChangeArrowheads="1"/>
          </p:cNvSpPr>
          <p:nvPr/>
        </p:nvSpPr>
        <p:spPr bwMode="auto">
          <a:xfrm>
            <a:off x="152400" y="6477000"/>
            <a:ext cx="2200275" cy="260350"/>
          </a:xfrm>
          <a:prstGeom prst="rect">
            <a:avLst/>
          </a:prstGeom>
          <a:noFill/>
          <a:ln w="9525">
            <a:noFill/>
            <a:miter lim="800000"/>
            <a:headEnd/>
            <a:tailEnd/>
          </a:ln>
        </p:spPr>
        <p:txBody>
          <a:bodyPr wrap="none">
            <a:spAutoFit/>
          </a:bodyPr>
          <a:lstStyle/>
          <a:p>
            <a:r>
              <a:rPr lang="en-US" sz="1100">
                <a:latin typeface="Arial" charset="0"/>
              </a:rPr>
              <a:t>2014  SRA, Inc. – ITS consulting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2"/>
          <p:cNvSpPr>
            <a:spLocks noGrp="1"/>
          </p:cNvSpPr>
          <p:nvPr>
            <p:ph type="title" idx="4294967295"/>
          </p:nvPr>
        </p:nvSpPr>
        <p:spPr>
          <a:xfrm>
            <a:off x="727075" y="231775"/>
            <a:ext cx="7805738" cy="587375"/>
          </a:xfrm>
        </p:spPr>
        <p:txBody>
          <a:bodyPr lIns="91440" tIns="45720" rIns="91440" bIns="45720"/>
          <a:lstStyle/>
          <a:p>
            <a:pPr eaLnBrk="1" hangingPunct="1"/>
            <a:r>
              <a:rPr lang="en-US" sz="3200" smtClean="0"/>
              <a:t>Sensible approach to multiple applications</a:t>
            </a:r>
          </a:p>
        </p:txBody>
      </p:sp>
      <p:sp>
        <p:nvSpPr>
          <p:cNvPr id="4" name="Foliennummernplatzhalter 3"/>
          <p:cNvSpPr txBox="1">
            <a:spLocks noGrp="1"/>
          </p:cNvSpPr>
          <p:nvPr/>
        </p:nvSpPr>
        <p:spPr>
          <a:xfrm>
            <a:off x="8172450" y="6356350"/>
            <a:ext cx="514350" cy="365125"/>
          </a:xfrm>
          <a:prstGeom prst="rect">
            <a:avLst/>
          </a:prstGeom>
          <a:noFill/>
        </p:spPr>
        <p:txBody>
          <a:bodyPr anchor="ctr"/>
          <a:lstStyle/>
          <a:p>
            <a:pPr algn="r" fontAlgn="auto">
              <a:spcBef>
                <a:spcPts val="0"/>
              </a:spcBef>
              <a:spcAft>
                <a:spcPts val="0"/>
              </a:spcAft>
              <a:defRPr/>
            </a:pPr>
            <a:fld id="{7F45BB38-2C3A-42AD-B376-773449FD7B8A}" type="slidenum">
              <a:rPr lang="de-DE" sz="1200">
                <a:solidFill>
                  <a:schemeClr val="tx1">
                    <a:tint val="75000"/>
                  </a:schemeClr>
                </a:solidFill>
                <a:latin typeface="+mn-lt"/>
                <a:cs typeface="+mn-cs"/>
              </a:rPr>
              <a:pPr algn="r" fontAlgn="auto">
                <a:spcBef>
                  <a:spcPts val="0"/>
                </a:spcBef>
                <a:spcAft>
                  <a:spcPts val="0"/>
                </a:spcAft>
                <a:defRPr/>
              </a:pPr>
              <a:t>8</a:t>
            </a:fld>
            <a:endParaRPr lang="de-DE" sz="1200">
              <a:solidFill>
                <a:schemeClr val="tx1">
                  <a:tint val="75000"/>
                </a:schemeClr>
              </a:solidFill>
              <a:latin typeface="+mn-lt"/>
              <a:cs typeface="+mn-cs"/>
            </a:endParaRPr>
          </a:p>
        </p:txBody>
      </p:sp>
      <p:cxnSp>
        <p:nvCxnSpPr>
          <p:cNvPr id="139" name="Straight Connector 277"/>
          <p:cNvCxnSpPr/>
          <p:nvPr/>
        </p:nvCxnSpPr>
        <p:spPr>
          <a:xfrm>
            <a:off x="2144713" y="4135438"/>
            <a:ext cx="0" cy="58420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29701" name="Group 136"/>
          <p:cNvGrpSpPr>
            <a:grpSpLocks/>
          </p:cNvGrpSpPr>
          <p:nvPr/>
        </p:nvGrpSpPr>
        <p:grpSpPr bwMode="auto">
          <a:xfrm>
            <a:off x="228600" y="4689475"/>
            <a:ext cx="663575" cy="871538"/>
            <a:chOff x="239101" y="4075611"/>
            <a:chExt cx="662236" cy="870251"/>
          </a:xfrm>
        </p:grpSpPr>
        <p:grpSp>
          <p:nvGrpSpPr>
            <p:cNvPr id="29702" name="Group 137"/>
            <p:cNvGrpSpPr>
              <a:grpSpLocks/>
            </p:cNvGrpSpPr>
            <p:nvPr/>
          </p:nvGrpSpPr>
          <p:grpSpPr bwMode="auto">
            <a:xfrm>
              <a:off x="239101" y="4353829"/>
              <a:ext cx="660491" cy="592033"/>
              <a:chOff x="819671" y="4824968"/>
              <a:chExt cx="1040674" cy="980156"/>
            </a:xfrm>
          </p:grpSpPr>
          <p:grpSp>
            <p:nvGrpSpPr>
              <p:cNvPr id="29703" name="Group 139"/>
              <p:cNvGrpSpPr>
                <a:grpSpLocks/>
              </p:cNvGrpSpPr>
              <p:nvPr/>
            </p:nvGrpSpPr>
            <p:grpSpPr bwMode="auto">
              <a:xfrm>
                <a:off x="1259632" y="5157192"/>
                <a:ext cx="288032" cy="576064"/>
                <a:chOff x="1259632" y="5157192"/>
                <a:chExt cx="288032" cy="576064"/>
              </a:xfrm>
            </p:grpSpPr>
            <p:cxnSp>
              <p:nvCxnSpPr>
                <p:cNvPr id="147" name="Straight Connector 143"/>
                <p:cNvCxnSpPr/>
                <p:nvPr/>
              </p:nvCxnSpPr>
              <p:spPr>
                <a:xfrm>
                  <a:off x="1403789" y="5156909"/>
                  <a:ext cx="0" cy="57735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8" name="Straight Connector 144"/>
                <p:cNvCxnSpPr/>
                <p:nvPr/>
              </p:nvCxnSpPr>
              <p:spPr>
                <a:xfrm flipV="1">
                  <a:off x="1403789" y="5230391"/>
                  <a:ext cx="144781" cy="25193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9" name="Straight Connector 194"/>
                <p:cNvCxnSpPr/>
                <p:nvPr/>
              </p:nvCxnSpPr>
              <p:spPr>
                <a:xfrm>
                  <a:off x="1259008" y="5230391"/>
                  <a:ext cx="144781" cy="251937"/>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44" name="Arc 140"/>
              <p:cNvSpPr/>
              <p:nvPr/>
            </p:nvSpPr>
            <p:spPr>
              <a:xfrm rot="19312536">
                <a:off x="869596" y="4936465"/>
                <a:ext cx="926102" cy="868659"/>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sp>
            <p:nvSpPr>
              <p:cNvPr id="145" name="Arc 141"/>
              <p:cNvSpPr/>
              <p:nvPr/>
            </p:nvSpPr>
            <p:spPr>
              <a:xfrm rot="19312536">
                <a:off x="939490" y="5062434"/>
                <a:ext cx="746374" cy="619345"/>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sp>
            <p:nvSpPr>
              <p:cNvPr id="146" name="Arc 142"/>
              <p:cNvSpPr/>
              <p:nvPr/>
            </p:nvSpPr>
            <p:spPr>
              <a:xfrm rot="19312536">
                <a:off x="819671" y="4826243"/>
                <a:ext cx="1040929" cy="978881"/>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grpSp>
        <p:sp>
          <p:nvSpPr>
            <p:cNvPr id="142" name="Freeform 138"/>
            <p:cNvSpPr/>
            <p:nvPr/>
          </p:nvSpPr>
          <p:spPr>
            <a:xfrm>
              <a:off x="609826" y="4075611"/>
              <a:ext cx="291511" cy="835378"/>
            </a:xfrm>
            <a:custGeom>
              <a:avLst/>
              <a:gdLst>
                <a:gd name="connsiteX0" fmla="*/ 0 w 195943"/>
                <a:gd name="connsiteY0" fmla="*/ 822960 h 836029"/>
                <a:gd name="connsiteX1" fmla="*/ 0 w 195943"/>
                <a:gd name="connsiteY1" fmla="*/ 822960 h 836029"/>
                <a:gd name="connsiteX2" fmla="*/ 182880 w 195943"/>
                <a:gd name="connsiteY2" fmla="*/ 836023 h 836029"/>
                <a:gd name="connsiteX3" fmla="*/ 195943 w 195943"/>
                <a:gd name="connsiteY3" fmla="*/ 0 h 836029"/>
                <a:gd name="connsiteX4" fmla="*/ 195943 w 195943"/>
                <a:gd name="connsiteY4" fmla="*/ 0 h 836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943" h="836029">
                  <a:moveTo>
                    <a:pt x="0" y="822960"/>
                  </a:moveTo>
                  <a:lnTo>
                    <a:pt x="0" y="822960"/>
                  </a:lnTo>
                  <a:cubicBezTo>
                    <a:pt x="165433" y="836746"/>
                    <a:pt x="104322" y="836023"/>
                    <a:pt x="182880" y="836023"/>
                  </a:cubicBezTo>
                  <a:lnTo>
                    <a:pt x="195943" y="0"/>
                  </a:lnTo>
                  <a:lnTo>
                    <a:pt x="195943"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grpSp>
      <p:grpSp>
        <p:nvGrpSpPr>
          <p:cNvPr id="29711" name="Group 195"/>
          <p:cNvGrpSpPr>
            <a:grpSpLocks/>
          </p:cNvGrpSpPr>
          <p:nvPr/>
        </p:nvGrpSpPr>
        <p:grpSpPr bwMode="auto">
          <a:xfrm>
            <a:off x="803275" y="4691063"/>
            <a:ext cx="661988" cy="871537"/>
            <a:chOff x="239101" y="4075611"/>
            <a:chExt cx="662236" cy="870251"/>
          </a:xfrm>
        </p:grpSpPr>
        <p:grpSp>
          <p:nvGrpSpPr>
            <p:cNvPr id="29712" name="Group 196"/>
            <p:cNvGrpSpPr>
              <a:grpSpLocks/>
            </p:cNvGrpSpPr>
            <p:nvPr/>
          </p:nvGrpSpPr>
          <p:grpSpPr bwMode="auto">
            <a:xfrm>
              <a:off x="239101" y="4353829"/>
              <a:ext cx="660491" cy="592033"/>
              <a:chOff x="819671" y="4824968"/>
              <a:chExt cx="1040674" cy="980156"/>
            </a:xfrm>
          </p:grpSpPr>
          <p:grpSp>
            <p:nvGrpSpPr>
              <p:cNvPr id="29713" name="Group 198"/>
              <p:cNvGrpSpPr>
                <a:grpSpLocks/>
              </p:cNvGrpSpPr>
              <p:nvPr/>
            </p:nvGrpSpPr>
            <p:grpSpPr bwMode="auto">
              <a:xfrm>
                <a:off x="1259632" y="5157192"/>
                <a:ext cx="288032" cy="576064"/>
                <a:chOff x="1259632" y="5157192"/>
                <a:chExt cx="288032" cy="576064"/>
              </a:xfrm>
            </p:grpSpPr>
            <p:cxnSp>
              <p:nvCxnSpPr>
                <p:cNvPr id="157" name="Straight Connector 202"/>
                <p:cNvCxnSpPr/>
                <p:nvPr/>
              </p:nvCxnSpPr>
              <p:spPr>
                <a:xfrm>
                  <a:off x="1405189" y="5156911"/>
                  <a:ext cx="0" cy="57735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8" name="Straight Connector 203"/>
                <p:cNvCxnSpPr/>
                <p:nvPr/>
              </p:nvCxnSpPr>
              <p:spPr>
                <a:xfrm flipV="1">
                  <a:off x="1405189" y="5230393"/>
                  <a:ext cx="142627" cy="25193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9" name="Straight Connector 254"/>
                <p:cNvCxnSpPr/>
                <p:nvPr/>
              </p:nvCxnSpPr>
              <p:spPr>
                <a:xfrm>
                  <a:off x="1260061" y="5230393"/>
                  <a:ext cx="145128" cy="251937"/>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54" name="Arc 199"/>
              <p:cNvSpPr/>
              <p:nvPr/>
            </p:nvSpPr>
            <p:spPr>
              <a:xfrm rot="19312536">
                <a:off x="869715" y="4936465"/>
                <a:ext cx="925818" cy="868659"/>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sp>
            <p:nvSpPr>
              <p:cNvPr id="155" name="Arc 200"/>
              <p:cNvSpPr/>
              <p:nvPr/>
            </p:nvSpPr>
            <p:spPr>
              <a:xfrm rot="19312536">
                <a:off x="939777" y="5062434"/>
                <a:ext cx="745659" cy="619346"/>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sp>
            <p:nvSpPr>
              <p:cNvPr id="156" name="Arc 201"/>
              <p:cNvSpPr/>
              <p:nvPr/>
            </p:nvSpPr>
            <p:spPr>
              <a:xfrm rot="19312536">
                <a:off x="819671" y="4826243"/>
                <a:ext cx="1040920" cy="978881"/>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grpSp>
        <p:sp>
          <p:nvSpPr>
            <p:cNvPr id="152" name="Freeform 197"/>
            <p:cNvSpPr/>
            <p:nvPr/>
          </p:nvSpPr>
          <p:spPr>
            <a:xfrm>
              <a:off x="609128" y="4075611"/>
              <a:ext cx="292209" cy="835378"/>
            </a:xfrm>
            <a:custGeom>
              <a:avLst/>
              <a:gdLst>
                <a:gd name="connsiteX0" fmla="*/ 0 w 195943"/>
                <a:gd name="connsiteY0" fmla="*/ 822960 h 836029"/>
                <a:gd name="connsiteX1" fmla="*/ 0 w 195943"/>
                <a:gd name="connsiteY1" fmla="*/ 822960 h 836029"/>
                <a:gd name="connsiteX2" fmla="*/ 182880 w 195943"/>
                <a:gd name="connsiteY2" fmla="*/ 836023 h 836029"/>
                <a:gd name="connsiteX3" fmla="*/ 195943 w 195943"/>
                <a:gd name="connsiteY3" fmla="*/ 0 h 836029"/>
                <a:gd name="connsiteX4" fmla="*/ 195943 w 195943"/>
                <a:gd name="connsiteY4" fmla="*/ 0 h 836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943" h="836029">
                  <a:moveTo>
                    <a:pt x="0" y="822960"/>
                  </a:moveTo>
                  <a:lnTo>
                    <a:pt x="0" y="822960"/>
                  </a:lnTo>
                  <a:cubicBezTo>
                    <a:pt x="165433" y="836746"/>
                    <a:pt x="104322" y="836023"/>
                    <a:pt x="182880" y="836023"/>
                  </a:cubicBezTo>
                  <a:lnTo>
                    <a:pt x="195943" y="0"/>
                  </a:lnTo>
                  <a:lnTo>
                    <a:pt x="195943"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grpSp>
      <p:grpSp>
        <p:nvGrpSpPr>
          <p:cNvPr id="29721" name="Group 255"/>
          <p:cNvGrpSpPr>
            <a:grpSpLocks/>
          </p:cNvGrpSpPr>
          <p:nvPr/>
        </p:nvGrpSpPr>
        <p:grpSpPr bwMode="auto">
          <a:xfrm>
            <a:off x="1379538" y="4691063"/>
            <a:ext cx="661987" cy="871537"/>
            <a:chOff x="239101" y="4075611"/>
            <a:chExt cx="662236" cy="870251"/>
          </a:xfrm>
        </p:grpSpPr>
        <p:grpSp>
          <p:nvGrpSpPr>
            <p:cNvPr id="29722" name="Group 256"/>
            <p:cNvGrpSpPr>
              <a:grpSpLocks/>
            </p:cNvGrpSpPr>
            <p:nvPr/>
          </p:nvGrpSpPr>
          <p:grpSpPr bwMode="auto">
            <a:xfrm>
              <a:off x="239101" y="4353829"/>
              <a:ext cx="660491" cy="592033"/>
              <a:chOff x="819671" y="4824968"/>
              <a:chExt cx="1040674" cy="980156"/>
            </a:xfrm>
          </p:grpSpPr>
          <p:grpSp>
            <p:nvGrpSpPr>
              <p:cNvPr id="29723" name="Group 258"/>
              <p:cNvGrpSpPr>
                <a:grpSpLocks/>
              </p:cNvGrpSpPr>
              <p:nvPr/>
            </p:nvGrpSpPr>
            <p:grpSpPr bwMode="auto">
              <a:xfrm>
                <a:off x="1259632" y="5157192"/>
                <a:ext cx="288032" cy="576064"/>
                <a:chOff x="1259632" y="5157192"/>
                <a:chExt cx="288032" cy="576064"/>
              </a:xfrm>
            </p:grpSpPr>
            <p:cxnSp>
              <p:nvCxnSpPr>
                <p:cNvPr id="167" name="Straight Connector 262"/>
                <p:cNvCxnSpPr/>
                <p:nvPr/>
              </p:nvCxnSpPr>
              <p:spPr>
                <a:xfrm>
                  <a:off x="1405190" y="5156911"/>
                  <a:ext cx="0" cy="57735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8" name="Straight Connector 263"/>
                <p:cNvCxnSpPr/>
                <p:nvPr/>
              </p:nvCxnSpPr>
              <p:spPr>
                <a:xfrm flipV="1">
                  <a:off x="1405190" y="5230393"/>
                  <a:ext cx="142626" cy="25193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9" name="Straight Connector 264"/>
                <p:cNvCxnSpPr/>
                <p:nvPr/>
              </p:nvCxnSpPr>
              <p:spPr>
                <a:xfrm>
                  <a:off x="1260061" y="5230393"/>
                  <a:ext cx="145129" cy="251937"/>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64" name="Arc 259"/>
              <p:cNvSpPr/>
              <p:nvPr/>
            </p:nvSpPr>
            <p:spPr>
              <a:xfrm rot="19312536">
                <a:off x="869715" y="4936465"/>
                <a:ext cx="925820" cy="868659"/>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sp>
            <p:nvSpPr>
              <p:cNvPr id="165" name="Arc 260"/>
              <p:cNvSpPr/>
              <p:nvPr/>
            </p:nvSpPr>
            <p:spPr>
              <a:xfrm rot="19312536">
                <a:off x="939777" y="5062434"/>
                <a:ext cx="745660" cy="619346"/>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sp>
            <p:nvSpPr>
              <p:cNvPr id="166" name="Arc 261"/>
              <p:cNvSpPr/>
              <p:nvPr/>
            </p:nvSpPr>
            <p:spPr>
              <a:xfrm rot="19312536">
                <a:off x="819671" y="4826243"/>
                <a:ext cx="1040921" cy="978881"/>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grpSp>
        <p:sp>
          <p:nvSpPr>
            <p:cNvPr id="162" name="Freeform 257"/>
            <p:cNvSpPr/>
            <p:nvPr/>
          </p:nvSpPr>
          <p:spPr>
            <a:xfrm>
              <a:off x="609127" y="4075611"/>
              <a:ext cx="292210" cy="835378"/>
            </a:xfrm>
            <a:custGeom>
              <a:avLst/>
              <a:gdLst>
                <a:gd name="connsiteX0" fmla="*/ 0 w 195943"/>
                <a:gd name="connsiteY0" fmla="*/ 822960 h 836029"/>
                <a:gd name="connsiteX1" fmla="*/ 0 w 195943"/>
                <a:gd name="connsiteY1" fmla="*/ 822960 h 836029"/>
                <a:gd name="connsiteX2" fmla="*/ 182880 w 195943"/>
                <a:gd name="connsiteY2" fmla="*/ 836023 h 836029"/>
                <a:gd name="connsiteX3" fmla="*/ 195943 w 195943"/>
                <a:gd name="connsiteY3" fmla="*/ 0 h 836029"/>
                <a:gd name="connsiteX4" fmla="*/ 195943 w 195943"/>
                <a:gd name="connsiteY4" fmla="*/ 0 h 836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943" h="836029">
                  <a:moveTo>
                    <a:pt x="0" y="822960"/>
                  </a:moveTo>
                  <a:lnTo>
                    <a:pt x="0" y="822960"/>
                  </a:lnTo>
                  <a:cubicBezTo>
                    <a:pt x="165433" y="836746"/>
                    <a:pt x="104322" y="836023"/>
                    <a:pt x="182880" y="836023"/>
                  </a:cubicBezTo>
                  <a:lnTo>
                    <a:pt x="195943" y="0"/>
                  </a:lnTo>
                  <a:lnTo>
                    <a:pt x="195943"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grpSp>
      <p:grpSp>
        <p:nvGrpSpPr>
          <p:cNvPr id="29731" name="Group 265"/>
          <p:cNvGrpSpPr>
            <a:grpSpLocks/>
          </p:cNvGrpSpPr>
          <p:nvPr/>
        </p:nvGrpSpPr>
        <p:grpSpPr bwMode="auto">
          <a:xfrm>
            <a:off x="1955800" y="4691063"/>
            <a:ext cx="661988" cy="871537"/>
            <a:chOff x="239101" y="4075611"/>
            <a:chExt cx="662236" cy="870251"/>
          </a:xfrm>
        </p:grpSpPr>
        <p:grpSp>
          <p:nvGrpSpPr>
            <p:cNvPr id="29732" name="Group 266"/>
            <p:cNvGrpSpPr>
              <a:grpSpLocks/>
            </p:cNvGrpSpPr>
            <p:nvPr/>
          </p:nvGrpSpPr>
          <p:grpSpPr bwMode="auto">
            <a:xfrm>
              <a:off x="239101" y="4353829"/>
              <a:ext cx="660491" cy="592033"/>
              <a:chOff x="819671" y="4824968"/>
              <a:chExt cx="1040674" cy="980156"/>
            </a:xfrm>
          </p:grpSpPr>
          <p:grpSp>
            <p:nvGrpSpPr>
              <p:cNvPr id="29733" name="Group 268"/>
              <p:cNvGrpSpPr>
                <a:grpSpLocks/>
              </p:cNvGrpSpPr>
              <p:nvPr/>
            </p:nvGrpSpPr>
            <p:grpSpPr bwMode="auto">
              <a:xfrm>
                <a:off x="1259632" y="5157192"/>
                <a:ext cx="288032" cy="576064"/>
                <a:chOff x="1259632" y="5157192"/>
                <a:chExt cx="288032" cy="576064"/>
              </a:xfrm>
            </p:grpSpPr>
            <p:cxnSp>
              <p:nvCxnSpPr>
                <p:cNvPr id="177" name="Straight Connector 272"/>
                <p:cNvCxnSpPr/>
                <p:nvPr/>
              </p:nvCxnSpPr>
              <p:spPr>
                <a:xfrm>
                  <a:off x="1405189" y="5156911"/>
                  <a:ext cx="0" cy="57735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8" name="Straight Connector 273"/>
                <p:cNvCxnSpPr/>
                <p:nvPr/>
              </p:nvCxnSpPr>
              <p:spPr>
                <a:xfrm flipV="1">
                  <a:off x="1405189" y="5230393"/>
                  <a:ext cx="142627" cy="25193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9" name="Straight Connector 274"/>
                <p:cNvCxnSpPr/>
                <p:nvPr/>
              </p:nvCxnSpPr>
              <p:spPr>
                <a:xfrm>
                  <a:off x="1260061" y="5230393"/>
                  <a:ext cx="145128" cy="251937"/>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74" name="Arc 269"/>
              <p:cNvSpPr/>
              <p:nvPr/>
            </p:nvSpPr>
            <p:spPr>
              <a:xfrm rot="19312536">
                <a:off x="869715" y="4936465"/>
                <a:ext cx="925818" cy="868659"/>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sp>
            <p:nvSpPr>
              <p:cNvPr id="175" name="Arc 270"/>
              <p:cNvSpPr/>
              <p:nvPr/>
            </p:nvSpPr>
            <p:spPr>
              <a:xfrm rot="19312536">
                <a:off x="939777" y="5062434"/>
                <a:ext cx="745659" cy="619346"/>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sp>
            <p:nvSpPr>
              <p:cNvPr id="176" name="Arc 271"/>
              <p:cNvSpPr/>
              <p:nvPr/>
            </p:nvSpPr>
            <p:spPr>
              <a:xfrm rot="19312536">
                <a:off x="819671" y="4826243"/>
                <a:ext cx="1040920" cy="978881"/>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sz="1600"/>
              </a:p>
            </p:txBody>
          </p:sp>
        </p:grpSp>
        <p:sp>
          <p:nvSpPr>
            <p:cNvPr id="172" name="Freeform 267"/>
            <p:cNvSpPr/>
            <p:nvPr/>
          </p:nvSpPr>
          <p:spPr>
            <a:xfrm>
              <a:off x="609128" y="4075611"/>
              <a:ext cx="292209" cy="835378"/>
            </a:xfrm>
            <a:custGeom>
              <a:avLst/>
              <a:gdLst>
                <a:gd name="connsiteX0" fmla="*/ 0 w 195943"/>
                <a:gd name="connsiteY0" fmla="*/ 822960 h 836029"/>
                <a:gd name="connsiteX1" fmla="*/ 0 w 195943"/>
                <a:gd name="connsiteY1" fmla="*/ 822960 h 836029"/>
                <a:gd name="connsiteX2" fmla="*/ 182880 w 195943"/>
                <a:gd name="connsiteY2" fmla="*/ 836023 h 836029"/>
                <a:gd name="connsiteX3" fmla="*/ 195943 w 195943"/>
                <a:gd name="connsiteY3" fmla="*/ 0 h 836029"/>
                <a:gd name="connsiteX4" fmla="*/ 195943 w 195943"/>
                <a:gd name="connsiteY4" fmla="*/ 0 h 836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943" h="836029">
                  <a:moveTo>
                    <a:pt x="0" y="822960"/>
                  </a:moveTo>
                  <a:lnTo>
                    <a:pt x="0" y="822960"/>
                  </a:lnTo>
                  <a:cubicBezTo>
                    <a:pt x="165433" y="836746"/>
                    <a:pt x="104322" y="836023"/>
                    <a:pt x="182880" y="836023"/>
                  </a:cubicBezTo>
                  <a:lnTo>
                    <a:pt x="195943" y="0"/>
                  </a:lnTo>
                  <a:lnTo>
                    <a:pt x="195943"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600"/>
            </a:p>
          </p:txBody>
        </p:sp>
      </p:grpSp>
      <p:sp>
        <p:nvSpPr>
          <p:cNvPr id="181" name="Rounded Rectangle 4"/>
          <p:cNvSpPr/>
          <p:nvPr/>
        </p:nvSpPr>
        <p:spPr>
          <a:xfrm>
            <a:off x="7069138" y="2343151"/>
            <a:ext cx="1751012" cy="1366836"/>
          </a:xfrm>
          <a:prstGeom prst="roundRect">
            <a:avLst/>
          </a:prstGeom>
          <a:solidFill>
            <a:srgbClr val="C000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chemeClr val="bg1"/>
                </a:solidFill>
                <a:cs typeface="Arial" charset="0"/>
              </a:rPr>
              <a:t>“Hard” </a:t>
            </a:r>
          </a:p>
          <a:p>
            <a:pPr algn="ctr">
              <a:defRPr/>
            </a:pPr>
            <a:r>
              <a:rPr lang="en-GB" sz="2000" b="1">
                <a:solidFill>
                  <a:schemeClr val="bg1"/>
                </a:solidFill>
                <a:cs typeface="Arial" charset="0"/>
              </a:rPr>
              <a:t>Safety</a:t>
            </a:r>
          </a:p>
          <a:p>
            <a:pPr algn="ctr">
              <a:defRPr/>
            </a:pPr>
            <a:r>
              <a:rPr lang="en-GB" sz="2000" b="1">
                <a:solidFill>
                  <a:schemeClr val="bg1"/>
                </a:solidFill>
                <a:cs typeface="Arial" charset="0"/>
              </a:rPr>
              <a:t>System</a:t>
            </a:r>
          </a:p>
        </p:txBody>
      </p:sp>
      <p:sp>
        <p:nvSpPr>
          <p:cNvPr id="182" name="Rounded Rectangle 133"/>
          <p:cNvSpPr/>
          <p:nvPr/>
        </p:nvSpPr>
        <p:spPr>
          <a:xfrm>
            <a:off x="498475" y="3317677"/>
            <a:ext cx="2303463" cy="1364091"/>
          </a:xfrm>
          <a:prstGeom prst="roundRect">
            <a:avLst/>
          </a:prstGeom>
          <a:solidFill>
            <a:schemeClr val="bg2"/>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a:solidFill>
                  <a:schemeClr val="tx1"/>
                </a:solidFill>
                <a:cs typeface="Arial" charset="0"/>
              </a:rPr>
              <a:t>Comm System</a:t>
            </a:r>
            <a:br>
              <a:rPr lang="en-GB" sz="2000">
                <a:solidFill>
                  <a:schemeClr val="tx1"/>
                </a:solidFill>
                <a:cs typeface="Arial" charset="0"/>
              </a:rPr>
            </a:br>
            <a:r>
              <a:rPr lang="en-GB" sz="1600">
                <a:solidFill>
                  <a:schemeClr val="tx1"/>
                </a:solidFill>
                <a:cs typeface="Arial" charset="0"/>
              </a:rPr>
              <a:t>(3G, LTE, WiFi, 5.9GHz, Bluetooth, GPS, …)</a:t>
            </a:r>
          </a:p>
        </p:txBody>
      </p:sp>
      <p:sp>
        <p:nvSpPr>
          <p:cNvPr id="183" name="Rectangle 134"/>
          <p:cNvSpPr/>
          <p:nvPr/>
        </p:nvSpPr>
        <p:spPr>
          <a:xfrm>
            <a:off x="7201972" y="3738314"/>
            <a:ext cx="1512167" cy="504056"/>
          </a:xfrm>
          <a:prstGeom prst="rect">
            <a:avLst/>
          </a:prstGeom>
          <a:blipFill>
            <a:blip r:embed="rId3" cstate="print"/>
            <a:tile tx="0" ty="0" sx="100000" sy="100000" flip="none" algn="tl"/>
          </a:blip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a:ln w="18415" cmpd="sng">
                  <a:solidFill>
                    <a:srgbClr val="FFFFFF"/>
                  </a:solidFill>
                  <a:prstDash val="solid"/>
                </a:ln>
                <a:solidFill>
                  <a:schemeClr val="tx1"/>
                </a:solidFill>
                <a:latin typeface="Berlin Sans FB" pitchFamily="34" charset="0"/>
                <a:cs typeface="Aharoni" pitchFamily="2" charset="-79"/>
              </a:rPr>
              <a:t>Firewall</a:t>
            </a:r>
            <a:endParaRPr lang="en-GB" sz="1600" b="1" dirty="0">
              <a:ln w="18415" cmpd="sng">
                <a:solidFill>
                  <a:srgbClr val="FFFFFF"/>
                </a:solidFill>
                <a:prstDash val="solid"/>
              </a:ln>
              <a:solidFill>
                <a:schemeClr val="tx1"/>
              </a:solidFill>
              <a:latin typeface="Berlin Sans FB" pitchFamily="34" charset="0"/>
              <a:cs typeface="Aharoni" pitchFamily="2" charset="-79"/>
            </a:endParaRPr>
          </a:p>
        </p:txBody>
      </p:sp>
      <p:cxnSp>
        <p:nvCxnSpPr>
          <p:cNvPr id="184" name="Straight Connector 275"/>
          <p:cNvCxnSpPr/>
          <p:nvPr/>
        </p:nvCxnSpPr>
        <p:spPr>
          <a:xfrm>
            <a:off x="2819400" y="3962400"/>
            <a:ext cx="27463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5" name="Straight Connector 276"/>
          <p:cNvCxnSpPr>
            <a:stCxn id="183" idx="2"/>
          </p:cNvCxnSpPr>
          <p:nvPr/>
        </p:nvCxnSpPr>
        <p:spPr>
          <a:xfrm>
            <a:off x="6705600" y="3962400"/>
            <a:ext cx="533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6" name="Straight Connector 278"/>
          <p:cNvCxnSpPr>
            <a:endCxn id="0" idx="0"/>
          </p:cNvCxnSpPr>
          <p:nvPr/>
        </p:nvCxnSpPr>
        <p:spPr>
          <a:xfrm>
            <a:off x="4633913" y="3789363"/>
            <a:ext cx="11112" cy="21590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29751" name="Group 67"/>
          <p:cNvGrpSpPr>
            <a:grpSpLocks/>
          </p:cNvGrpSpPr>
          <p:nvPr/>
        </p:nvGrpSpPr>
        <p:grpSpPr bwMode="auto">
          <a:xfrm>
            <a:off x="3048000" y="2819400"/>
            <a:ext cx="3700463" cy="2281238"/>
            <a:chOff x="144" y="768"/>
            <a:chExt cx="2331" cy="1437"/>
          </a:xfrm>
        </p:grpSpPr>
        <p:sp>
          <p:nvSpPr>
            <p:cNvPr id="180" name="Rounded Rectangle 3"/>
            <p:cNvSpPr/>
            <p:nvPr/>
          </p:nvSpPr>
          <p:spPr>
            <a:xfrm>
              <a:off x="164" y="790"/>
              <a:ext cx="2294" cy="1400"/>
            </a:xfrm>
            <a:prstGeom prst="roundRect">
              <a:avLst/>
            </a:prstGeom>
            <a:solidFill>
              <a:srgbClr val="00B05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000" b="1">
                <a:solidFill>
                  <a:schemeClr val="bg1"/>
                </a:solidFill>
                <a:cs typeface="Arial" charset="0"/>
              </a:endParaRPr>
            </a:p>
            <a:p>
              <a:pPr algn="ctr">
                <a:defRPr/>
              </a:pPr>
              <a:endParaRPr lang="en-GB" sz="1600" b="1">
                <a:solidFill>
                  <a:schemeClr val="bg1"/>
                </a:solidFill>
                <a:cs typeface="Arial" charset="0"/>
              </a:endParaRPr>
            </a:p>
            <a:p>
              <a:pPr algn="ctr">
                <a:defRPr/>
              </a:pPr>
              <a:endParaRPr lang="en-GB" sz="1600" b="1">
                <a:solidFill>
                  <a:schemeClr val="bg1"/>
                </a:solidFill>
                <a:cs typeface="Arial" charset="0"/>
              </a:endParaRPr>
            </a:p>
            <a:p>
              <a:pPr algn="ctr">
                <a:defRPr/>
              </a:pPr>
              <a:r>
                <a:rPr lang="en-GB" sz="1800" b="1">
                  <a:solidFill>
                    <a:schemeClr val="bg1"/>
                  </a:solidFill>
                  <a:cs typeface="Arial" charset="0"/>
                </a:rPr>
                <a:t> ITS Station</a:t>
              </a:r>
            </a:p>
          </p:txBody>
        </p:sp>
        <p:sp>
          <p:nvSpPr>
            <p:cNvPr id="187" name="Rounded Rectangle 279"/>
            <p:cNvSpPr/>
            <p:nvPr/>
          </p:nvSpPr>
          <p:spPr>
            <a:xfrm>
              <a:off x="1202" y="960"/>
              <a:ext cx="589" cy="25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b="1" dirty="0">
                  <a:solidFill>
                    <a:schemeClr val="bg1"/>
                  </a:solidFill>
                  <a:cs typeface="Arial" charset="0"/>
                </a:rPr>
                <a:t>EETS</a:t>
              </a:r>
            </a:p>
          </p:txBody>
        </p:sp>
        <p:sp>
          <p:nvSpPr>
            <p:cNvPr id="188" name="Rounded Rectangle 53"/>
            <p:cNvSpPr/>
            <p:nvPr/>
          </p:nvSpPr>
          <p:spPr>
            <a:xfrm>
              <a:off x="351" y="969"/>
              <a:ext cx="751" cy="236"/>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b="1" dirty="0">
                  <a:solidFill>
                    <a:schemeClr val="bg1"/>
                  </a:solidFill>
                  <a:cs typeface="Arial" charset="0"/>
                </a:rPr>
                <a:t>Parking</a:t>
              </a:r>
            </a:p>
          </p:txBody>
        </p:sp>
        <p:sp>
          <p:nvSpPr>
            <p:cNvPr id="189" name="Rounded Rectangle 53"/>
            <p:cNvSpPr/>
            <p:nvPr/>
          </p:nvSpPr>
          <p:spPr>
            <a:xfrm>
              <a:off x="1548" y="1304"/>
              <a:ext cx="652" cy="2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b="1">
                  <a:solidFill>
                    <a:srgbClr val="FF0000"/>
                  </a:solidFill>
                  <a:cs typeface="Arial" charset="0"/>
                </a:rPr>
                <a:t>VM Proprietary</a:t>
              </a:r>
              <a:r>
                <a:rPr lang="en-GB" sz="1000">
                  <a:solidFill>
                    <a:srgbClr val="FF0000"/>
                  </a:solidFill>
                  <a:cs typeface="Arial" charset="0"/>
                </a:rPr>
                <a:t> </a:t>
              </a:r>
            </a:p>
          </p:txBody>
        </p:sp>
        <p:sp>
          <p:nvSpPr>
            <p:cNvPr id="190" name="Rounded Rectangle 57"/>
            <p:cNvSpPr/>
            <p:nvPr/>
          </p:nvSpPr>
          <p:spPr>
            <a:xfrm>
              <a:off x="1828" y="960"/>
              <a:ext cx="600" cy="2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600" b="1" dirty="0">
                  <a:solidFill>
                    <a:srgbClr val="FF0000"/>
                  </a:solidFill>
                </a:rPr>
                <a:t>eCall</a:t>
              </a:r>
            </a:p>
          </p:txBody>
        </p:sp>
        <p:sp>
          <p:nvSpPr>
            <p:cNvPr id="191" name="Rounded Rectangle 53"/>
            <p:cNvSpPr/>
            <p:nvPr/>
          </p:nvSpPr>
          <p:spPr>
            <a:xfrm>
              <a:off x="351" y="1299"/>
              <a:ext cx="840" cy="2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b="1">
                  <a:solidFill>
                    <a:schemeClr val="tx1"/>
                  </a:solidFill>
                  <a:cs typeface="Arial" charset="0"/>
                </a:rPr>
                <a:t>Infotainment</a:t>
              </a:r>
            </a:p>
          </p:txBody>
        </p:sp>
        <p:sp>
          <p:nvSpPr>
            <p:cNvPr id="192" name="Rounded Rectangle 53"/>
            <p:cNvSpPr/>
            <p:nvPr/>
          </p:nvSpPr>
          <p:spPr>
            <a:xfrm>
              <a:off x="657" y="1929"/>
              <a:ext cx="1310" cy="2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b="1" dirty="0">
                  <a:solidFill>
                    <a:srgbClr val="FF0000"/>
                  </a:solidFill>
                  <a:cs typeface="Arial" charset="0"/>
                </a:rPr>
                <a:t>Vehicle HMI</a:t>
              </a:r>
            </a:p>
          </p:txBody>
        </p:sp>
      </p:grpSp>
      <p:sp>
        <p:nvSpPr>
          <p:cNvPr id="29761" name="Textfeld 192"/>
          <p:cNvSpPr txBox="1">
            <a:spLocks noChangeArrowheads="1"/>
          </p:cNvSpPr>
          <p:nvPr/>
        </p:nvSpPr>
        <p:spPr bwMode="auto">
          <a:xfrm>
            <a:off x="76200" y="1447800"/>
            <a:ext cx="9067800" cy="1187450"/>
          </a:xfrm>
          <a:prstGeom prst="rect">
            <a:avLst/>
          </a:prstGeom>
          <a:noFill/>
          <a:ln w="9525">
            <a:noFill/>
            <a:miter lim="800000"/>
            <a:headEnd/>
            <a:tailEnd/>
          </a:ln>
        </p:spPr>
        <p:txBody>
          <a:bodyPr>
            <a:spAutoFit/>
          </a:bodyPr>
          <a:lstStyle/>
          <a:p>
            <a:pPr>
              <a:buFontTx/>
              <a:buChar char="•"/>
            </a:pPr>
            <a:r>
              <a:rPr lang="en-US">
                <a:latin typeface="Arial" charset="0"/>
              </a:rPr>
              <a:t>  Sharing of equipment and data … it’s </a:t>
            </a:r>
            <a:r>
              <a:rPr lang="en-US" b="1" i="1">
                <a:solidFill>
                  <a:srgbClr val="FF0000"/>
                </a:solidFill>
                <a:latin typeface="Arial" charset="0"/>
              </a:rPr>
              <a:t>OPTIMAL &amp; CHEAPER!</a:t>
            </a:r>
            <a:r>
              <a:rPr lang="en-US">
                <a:solidFill>
                  <a:srgbClr val="FF0000"/>
                </a:solidFill>
                <a:latin typeface="Arial" charset="0"/>
              </a:rPr>
              <a:t> </a:t>
            </a:r>
            <a:endParaRPr lang="en-US">
              <a:latin typeface="Arial" charset="0"/>
            </a:endParaRPr>
          </a:p>
          <a:p>
            <a:pPr>
              <a:buFontTx/>
              <a:buChar char="•"/>
            </a:pPr>
            <a:r>
              <a:rPr lang="en-US">
                <a:latin typeface="Arial" charset="0"/>
              </a:rPr>
              <a:t>  and </a:t>
            </a:r>
            <a:r>
              <a:rPr lang="en-US" b="1" i="1">
                <a:solidFill>
                  <a:srgbClr val="FF0000"/>
                </a:solidFill>
                <a:latin typeface="Arial" charset="0"/>
              </a:rPr>
              <a:t>SAFER!</a:t>
            </a:r>
          </a:p>
          <a:p>
            <a:pPr>
              <a:buFontTx/>
              <a:buChar char="•"/>
            </a:pPr>
            <a:r>
              <a:rPr lang="en-US">
                <a:latin typeface="Arial" charset="0"/>
              </a:rPr>
              <a:t>  and</a:t>
            </a:r>
            <a:r>
              <a:rPr lang="en-US" b="1" i="1">
                <a:solidFill>
                  <a:srgbClr val="FF0000"/>
                </a:solidFill>
                <a:latin typeface="Arial" charset="0"/>
              </a:rPr>
              <a:t> FUTURE PROOF!</a:t>
            </a:r>
          </a:p>
        </p:txBody>
      </p:sp>
      <p:sp>
        <p:nvSpPr>
          <p:cNvPr id="29762" name="TextBox 4"/>
          <p:cNvSpPr txBox="1">
            <a:spLocks noChangeArrowheads="1"/>
          </p:cNvSpPr>
          <p:nvPr/>
        </p:nvSpPr>
        <p:spPr bwMode="auto">
          <a:xfrm>
            <a:off x="152400" y="6477000"/>
            <a:ext cx="2200275" cy="260350"/>
          </a:xfrm>
          <a:prstGeom prst="rect">
            <a:avLst/>
          </a:prstGeom>
          <a:noFill/>
          <a:ln w="9525">
            <a:noFill/>
            <a:miter lim="800000"/>
            <a:headEnd/>
            <a:tailEnd/>
          </a:ln>
        </p:spPr>
        <p:txBody>
          <a:bodyPr wrap="none">
            <a:spAutoFit/>
          </a:bodyPr>
          <a:lstStyle/>
          <a:p>
            <a:r>
              <a:rPr lang="en-US" sz="1100">
                <a:latin typeface="Arial" charset="0"/>
              </a:rPr>
              <a:t>2014  SRA, Inc. – ITS consulting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p:txBody>
          <a:bodyPr/>
          <a:lstStyle/>
          <a:p>
            <a:r>
              <a:rPr lang="en-US" smtClean="0"/>
              <a:t>ITS stations</a:t>
            </a:r>
          </a:p>
        </p:txBody>
      </p:sp>
      <p:sp>
        <p:nvSpPr>
          <p:cNvPr id="32771" name="Rectangle 3"/>
          <p:cNvSpPr>
            <a:spLocks noGrp="1" noChangeArrowheads="1"/>
          </p:cNvSpPr>
          <p:nvPr>
            <p:ph type="body" idx="4294967295"/>
          </p:nvPr>
        </p:nvSpPr>
        <p:spPr/>
        <p:txBody>
          <a:bodyPr/>
          <a:lstStyle/>
          <a:p>
            <a:pPr>
              <a:lnSpc>
                <a:spcPct val="80000"/>
              </a:lnSpc>
            </a:pPr>
            <a:endParaRPr lang="en-US" smtClean="0">
              <a:latin typeface="Arial" charset="0"/>
            </a:endParaRPr>
          </a:p>
          <a:p>
            <a:pPr>
              <a:lnSpc>
                <a:spcPct val="80000"/>
              </a:lnSpc>
            </a:pPr>
            <a:r>
              <a:rPr lang="en-US" smtClean="0">
                <a:latin typeface="Arial" charset="0"/>
              </a:rPr>
              <a:t>•A “Trusted” ITS station (ITS-S) is a functional entity consisting of ITS-S application processes running inside a bounded, SECURED, managed domain (cf. ISO 21217). </a:t>
            </a:r>
          </a:p>
          <a:p>
            <a:pPr>
              <a:lnSpc>
                <a:spcPct val="80000"/>
              </a:lnSpc>
            </a:pPr>
            <a:r>
              <a:rPr lang="en-US" smtClean="0">
                <a:latin typeface="Arial" charset="0"/>
              </a:rPr>
              <a:t>•SECURED means “ITS trusted/trustable” </a:t>
            </a:r>
          </a:p>
          <a:p>
            <a:pPr>
              <a:lnSpc>
                <a:spcPct val="80000"/>
              </a:lnSpc>
            </a:pPr>
            <a:r>
              <a:rPr lang="en-US" smtClean="0">
                <a:latin typeface="Arial" charset="0"/>
              </a:rPr>
              <a:t>•MANAGED means “someone is watching the store” </a:t>
            </a:r>
          </a:p>
          <a:p>
            <a:pPr>
              <a:lnSpc>
                <a:spcPct val="80000"/>
              </a:lnSpc>
            </a:pPr>
            <a:r>
              <a:rPr lang="en-US" smtClean="0">
                <a:latin typeface="Arial" charset="0"/>
              </a:rPr>
              <a:t>•The ITS-S architecture is designed around the abstraction of ITS-S application processes from the communication means used to connect to peer entities. </a:t>
            </a:r>
          </a:p>
          <a:p>
            <a:pPr>
              <a:lnSpc>
                <a:spcPct val="80000"/>
              </a:lnSpc>
            </a:pPr>
            <a:r>
              <a:rPr lang="en-US" smtClean="0">
                <a:latin typeface="Arial" charset="0"/>
              </a:rPr>
              <a:t>•Instantiations of ITS-Ss are called ITS station units (ITS-SUs). </a:t>
            </a:r>
          </a:p>
          <a:p>
            <a:pPr>
              <a:lnSpc>
                <a:spcPct val="80000"/>
              </a:lnSpc>
            </a:pPr>
            <a:r>
              <a:rPr lang="en-US" smtClean="0">
                <a:latin typeface="Arial" charset="0"/>
              </a:rPr>
              <a:t>•ITS-SUs communicate with peer entities using the “optimal” means available (cf. ISO 17419/17423/ 17429/24102-6). </a:t>
            </a:r>
          </a:p>
          <a:p>
            <a:pPr>
              <a:lnSpc>
                <a:spcPct val="80000"/>
              </a:lnSpc>
            </a:pPr>
            <a:endParaRPr lang="en-US" smtClean="0">
              <a:latin typeface="Arial" charset="0"/>
            </a:endParaRPr>
          </a:p>
        </p:txBody>
      </p:sp>
    </p:spTree>
  </p:cSld>
  <p:clrMapOvr>
    <a:masterClrMapping/>
  </p:clrMapOvr>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blank presentation">
      <a:majorFont>
        <a:latin typeface="Times New Roman"/>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16030</TotalTime>
  <Words>698</Words>
  <Application>Microsoft Office PowerPoint</Application>
  <PresentationFormat>On-screen Show (4:3)</PresentationFormat>
  <Paragraphs>105</Paragraphs>
  <Slides>13</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blank presentation</vt:lpstr>
      <vt:lpstr>Visio</vt:lpstr>
      <vt:lpstr>Slide 1</vt:lpstr>
      <vt:lpstr>Slide 2</vt:lpstr>
      <vt:lpstr>Intelligent Transportation Systems</vt:lpstr>
      <vt:lpstr>Intelligent Transportation Systems</vt:lpstr>
      <vt:lpstr>Intelligent Transportation Systems</vt:lpstr>
      <vt:lpstr>Intelligent Transportation Systems</vt:lpstr>
      <vt:lpstr>“Silo” approach to multiple applications</vt:lpstr>
      <vt:lpstr>Sensible approach to multiple applications</vt:lpstr>
      <vt:lpstr>ITS stations</vt:lpstr>
      <vt:lpstr>ITS stations</vt:lpstr>
      <vt:lpstr>ITS stations</vt:lpstr>
      <vt:lpstr>ITS Applications / Use Cases</vt:lpstr>
      <vt:lpstr>Some Relevant ISO/IEEE/SAE Standards (not exhaustive!)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subir</dc:creator>
  <cp:lastModifiedBy>subir Das</cp:lastModifiedBy>
  <cp:revision>1258</cp:revision>
  <dcterms:created xsi:type="dcterms:W3CDTF">1601-01-01T00:00:00Z</dcterms:created>
  <dcterms:modified xsi:type="dcterms:W3CDTF">2014-07-17T18:16:14Z</dcterms:modified>
</cp:coreProperties>
</file>