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2" r:id="rId3"/>
    <p:sldId id="424" r:id="rId4"/>
    <p:sldId id="429" r:id="rId5"/>
    <p:sldId id="431"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ection>
        <p14:section name="Untitled Section" id="{D0F4AEEF-8764-48D8-B53D-CD397DD00606}">
          <p14:sldIdLst>
            <p14:sldId id="332"/>
            <p14:sldId id="424"/>
            <p14:sldId id="429"/>
            <p14:sldId id="43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14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1</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21-14-0119-00-REVP Session#63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21-14-0119-00-REVP Session#63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21-14-0119-00-REVP Session#63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21-14-0119-00-REVP Session#63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21-14-0119-00-REVP Session#63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21-14-0119-00-REVP Session#63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21-14-0119-00-REVP Session#63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21-14-0119-00-REVP Session#63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21-14-0119-00-REVP Session#63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21-14-0119-00-REVP Session#63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21-14-0119-00-REVP Session#63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21-14-0119-00-REVP Session#63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21-14-0119-00-REVP Session#63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21-14-0119-00-REVP Session#63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21-14-0119-00-REVP Session#63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21-14-0119-00-REVP Session#63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1</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21-14-0119-00-REVP Session#63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21-14-0119-00-REVP Session#63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2</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#63 802.21m Agenda</a:t>
            </a:r>
            <a:endParaRPr lang="en-US" dirty="0"/>
          </a:p>
        </p:txBody>
      </p:sp>
      <p:sp>
        <p:nvSpPr>
          <p:cNvPr id="3" name="Content Placeholder 2"/>
          <p:cNvSpPr>
            <a:spLocks noGrp="1"/>
          </p:cNvSpPr>
          <p:nvPr>
            <p:ph idx="1"/>
          </p:nvPr>
        </p:nvSpPr>
        <p:spPr/>
        <p:txBody>
          <a:bodyPr/>
          <a:lstStyle/>
          <a:p>
            <a:r>
              <a:rPr lang="en-US" dirty="0" smtClean="0"/>
              <a:t>Review progress on action items identified during Session #62</a:t>
            </a:r>
          </a:p>
          <a:p>
            <a:r>
              <a:rPr lang="en-US" dirty="0" smtClean="0"/>
              <a:t>Review </a:t>
            </a:r>
            <a:r>
              <a:rPr lang="en-US" dirty="0" smtClean="0"/>
              <a:t>previous decisions, work plans</a:t>
            </a:r>
          </a:p>
          <a:p>
            <a:pPr lvl="1"/>
            <a:r>
              <a:rPr lang="en-US" dirty="0" smtClean="0"/>
              <a:t> Discussion </a:t>
            </a:r>
            <a:r>
              <a:rPr lang="en-US" dirty="0"/>
              <a:t>of issues </a:t>
            </a:r>
            <a:r>
              <a:rPr lang="en-US" dirty="0" smtClean="0"/>
              <a:t>spreadsheet</a:t>
            </a:r>
          </a:p>
          <a:p>
            <a:pPr lvl="2"/>
            <a:r>
              <a:rPr lang="en-US" dirty="0" smtClean="0"/>
              <a:t>21-14-0052-01-REVP</a:t>
            </a:r>
            <a:endParaRPr lang="en-US" dirty="0"/>
          </a:p>
          <a:p>
            <a:r>
              <a:rPr lang="en-US" dirty="0" smtClean="0"/>
              <a:t>Review </a:t>
            </a:r>
            <a:r>
              <a:rPr lang="en-US" dirty="0"/>
              <a:t>current split of 802.21-2008 specification</a:t>
            </a:r>
          </a:p>
          <a:p>
            <a:pPr lvl="1"/>
            <a:r>
              <a:rPr lang="en-US" dirty="0"/>
              <a:t> </a:t>
            </a:r>
            <a:r>
              <a:rPr lang="en-US" dirty="0" smtClean="0"/>
              <a:t>21-14-0067-01-REVP-802.21-2008_include</a:t>
            </a:r>
            <a:endParaRPr lang="en-US" dirty="0"/>
          </a:p>
          <a:p>
            <a:pPr lvl="1"/>
            <a:r>
              <a:rPr lang="en-US" dirty="0"/>
              <a:t> </a:t>
            </a:r>
            <a:r>
              <a:rPr lang="en-US" dirty="0" smtClean="0"/>
              <a:t>21-14-0093-00-REVP-802.21-2008_exclude (no change)</a:t>
            </a:r>
            <a:endParaRPr lang="en-US" dirty="0"/>
          </a:p>
          <a:p>
            <a:r>
              <a:rPr lang="en-US" dirty="0" smtClean="0"/>
              <a:t>Teleconference </a:t>
            </a:r>
            <a:r>
              <a:rPr lang="en-US" dirty="0"/>
              <a:t>schedule, next steps</a:t>
            </a:r>
          </a:p>
          <a:p>
            <a:pPr marL="0" indent="0">
              <a:buNone/>
            </a:pPr>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21-14-0119-00-REVP Session#63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 from Session </a:t>
            </a:r>
            <a:r>
              <a:rPr lang="en-US" smtClean="0"/>
              <a:t>#62</a:t>
            </a:r>
            <a:endParaRPr lang="en-US" dirty="0"/>
          </a:p>
        </p:txBody>
      </p:sp>
      <p:sp>
        <p:nvSpPr>
          <p:cNvPr id="3" name="Content Placeholder 2"/>
          <p:cNvSpPr>
            <a:spLocks noGrp="1"/>
          </p:cNvSpPr>
          <p:nvPr>
            <p:ph idx="1"/>
          </p:nvPr>
        </p:nvSpPr>
        <p:spPr/>
        <p:txBody>
          <a:bodyPr/>
          <a:lstStyle/>
          <a:p>
            <a:r>
              <a:rPr lang="en-US" dirty="0" smtClean="0"/>
              <a:t>Work </a:t>
            </a:r>
            <a:r>
              <a:rPr lang="en-US" dirty="0"/>
              <a:t>with IEEE to convert existing document to .doc format</a:t>
            </a:r>
          </a:p>
          <a:p>
            <a:r>
              <a:rPr lang="en-US" dirty="0"/>
              <a:t>Submit a clean version with the new figures ASAP</a:t>
            </a:r>
          </a:p>
          <a:p>
            <a:r>
              <a:rPr lang="en-US" dirty="0"/>
              <a:t>Resolve figure and table captions as cross references, and bibliographic citations</a:t>
            </a:r>
          </a:p>
          <a:p>
            <a:r>
              <a:rPr lang="en-US" dirty="0"/>
              <a:t>(deferred) Get email from Subir to understand comment from David Cypher about undefined variable</a:t>
            </a:r>
          </a:p>
          <a:p>
            <a:r>
              <a:rPr lang="en-US" dirty="0"/>
              <a:t>(deferred) Recommend 802.21.1 to carry out gap analysis on 802.21m features</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21-14-0119-00-REVP Session#63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29927</TotalTime>
  <Words>409</Words>
  <Application>Microsoft Office PowerPoint</Application>
  <PresentationFormat>On-screen Show (4:3)</PresentationFormat>
  <Paragraphs>40</Paragraphs>
  <Slides>4</Slides>
  <Notes>2</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802.21m charter and mission</vt:lpstr>
      <vt:lpstr>Session #63 802.21m Agenda</vt:lpstr>
      <vt:lpstr>Action Items from Session #62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1644</cp:revision>
  <cp:lastPrinted>2012-06-25T07:51:33Z</cp:lastPrinted>
  <dcterms:created xsi:type="dcterms:W3CDTF">1601-01-01T00:00:00Z</dcterms:created>
  <dcterms:modified xsi:type="dcterms:W3CDTF">2014-07-14T20:24:07Z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(3)9nQsR13HIcQRDOowqX4gwjsz1dp1i+29eoXj8Wm07uji0mDbWhmWgdw1udno79IHyuNUPxcW_x000d_
/59wSkdgPbzF89LaEzo6lL9Djs3M1+mP9de/ChcwglMMDHlZeiN1hUZ4Zm2LLP5rndavj7Ix_x000d_
r18zoyod4eazvF3W8XaTtBewishTInllhP4RJvZf4sfvxp4EtJIxIiNS47p7LnYPBcaLn4Aa_x000d_
KgqwjP5IxROtibHUY0</vt:lpwstr>
  </property>
  <property fmtid="{D5CDD505-2E9C-101B-9397-08002B2CF9AE}" pid="5" name="_new_ms_pID_725431">
    <vt:lpwstr>n6YU/XTCW+2Gaj/6ecINRtOtFLNoG7u8oUY5W0ZQSpkSqIL/G+Q49+_x000d_
8J7Kbi42u+L9wd8+HEugRIIMCeTt7bS6JJDQkH6Og6MjyDCLLyLS5xtEJjkte9x5PeYOmGKL_x000d_
XlI5mquYYgeWNeCg5A/RLLgSOF+lnqp9c8EdGVIUdfg6FCCtyLMtTnspv6DR5prdgJ52zx0s_x000d_
vvzS0lsGTHa9VYqxk1EFabxs4upGQIfVm9uN</vt:lpwstr>
  </property>
  <property fmtid="{D5CDD505-2E9C-101B-9397-08002B2CF9AE}" pid="6" name="_new_ms_pID_725432">
    <vt:lpwstr>/U8NqHAXJEIYUMCIKYPmbFVQJnqbU2AnDLmI_x000d_
K2wdgzlLGEbd1utlasRBN015r49Ded4VOTTSd04ucGiT2QvEt9Y=</vt:lpwstr>
  </property>
  <property fmtid="{D5CDD505-2E9C-101B-9397-08002B2CF9AE}" pid="7" name="sflag">
    <vt:lpwstr>1395033980</vt:lpwstr>
  </property>
</Properties>
</file>