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5"/>
  </p:notesMasterIdLst>
  <p:handoutMasterIdLst>
    <p:handoutMasterId r:id="rId6"/>
  </p:handoutMasterIdLst>
  <p:sldIdLst>
    <p:sldId id="333" r:id="rId2"/>
    <p:sldId id="332" r:id="rId3"/>
    <p:sldId id="342" r:id="rId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1" d="100"/>
          <a:sy n="91" d="100"/>
        </p:scale>
        <p:origin x="-134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21-14-0118-00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July</a:t>
            </a:r>
            <a:r>
              <a:rPr lang="en-US" altLang="ja-JP" dirty="0" smtClean="0">
                <a:latin typeface="Times" charset="0"/>
                <a:ea typeface="MS PGothic" pitchFamily="34" charset="-128"/>
                <a:cs typeface="Times New Roman" pitchFamily="18" charset="0"/>
              </a:rPr>
              <a:t>14, </a:t>
            </a:r>
            <a:r>
              <a:rPr lang="en-US" altLang="ja-JP" dirty="0" smtClean="0">
                <a:latin typeface="Times" charset="0"/>
                <a:ea typeface="MS PGothic" pitchFamily="34" charset="-128"/>
                <a:cs typeface="Times New Roman" pitchFamily="18" charset="0"/>
              </a:rPr>
              <a:t>2014</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a:latin typeface="Times" charset="0"/>
                <a:ea typeface="MS PGothic" pitchFamily="34" charset="-128"/>
                <a:cs typeface="Times New Roman" pitchFamily="18" charset="0"/>
              </a:rPr>
              <a:t>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63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San Diego</a:t>
            </a:r>
            <a:r>
              <a:rPr lang="en-US" altLang="ja-JP" dirty="0" smtClean="0">
                <a:latin typeface="Times" charset="0"/>
                <a:ea typeface="MS PGothic" pitchFamily="34" charset="-128"/>
                <a:cs typeface="Times New Roman" pitchFamily="18" charset="0"/>
              </a:rPr>
              <a:t>,  CA, USA</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63</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is currently scheduled  for </a:t>
            </a:r>
            <a:r>
              <a:rPr lang="en-US" altLang="ja-JP" dirty="0" smtClean="0">
                <a:ea typeface="MS PGothic" pitchFamily="34" charset="-128"/>
              </a:rPr>
              <a:t>three </a:t>
            </a:r>
            <a:r>
              <a:rPr lang="en-US" altLang="ja-JP" dirty="0" smtClean="0">
                <a:ea typeface="MS PGothic" pitchFamily="34" charset="-128"/>
              </a:rPr>
              <a:t>sessions: </a:t>
            </a: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Wednes</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July</a:t>
            </a:r>
            <a:r>
              <a:rPr lang="en-US" altLang="ja-JP" dirty="0" smtClean="0">
                <a:ea typeface="MS PGothic" pitchFamily="34" charset="-128"/>
              </a:rPr>
              <a:t> 16, </a:t>
            </a:r>
            <a:r>
              <a:rPr lang="en-US" altLang="ja-JP" dirty="0" smtClean="0">
                <a:ea typeface="MS PGothic" pitchFamily="34" charset="-128"/>
              </a:rPr>
              <a:t>2014 </a:t>
            </a:r>
          </a:p>
          <a:p>
            <a:pPr lvl="2">
              <a:buFont typeface="Arial" pitchFamily="34" charset="0"/>
              <a:buChar char="•"/>
            </a:pPr>
            <a:r>
              <a:rPr lang="en-US" altLang="ja-JP" dirty="0" smtClean="0">
                <a:ea typeface="MS PGothic" pitchFamily="34" charset="-128"/>
              </a:rPr>
              <a:t>AM1 </a:t>
            </a:r>
            <a:r>
              <a:rPr lang="en-US" altLang="ja-JP" dirty="0" smtClean="0">
                <a:ea typeface="MS PGothic" pitchFamily="34" charset="-128"/>
              </a:rPr>
              <a:t>: </a:t>
            </a:r>
            <a:r>
              <a:rPr lang="en-US" altLang="ja-JP" dirty="0" smtClean="0">
                <a:ea typeface="MS PGothic" pitchFamily="34" charset="-128"/>
              </a:rPr>
              <a:t>8</a:t>
            </a:r>
            <a:r>
              <a:rPr lang="en-US" altLang="ja-JP" dirty="0" smtClean="0">
                <a:ea typeface="MS PGothic" pitchFamily="34" charset="-128"/>
              </a:rPr>
              <a:t>:00- 10:00 </a:t>
            </a:r>
            <a:r>
              <a:rPr lang="en-US" altLang="ja-JP" dirty="0" smtClean="0">
                <a:ea typeface="MS PGothic" pitchFamily="34" charset="-128"/>
              </a:rPr>
              <a:t>am </a:t>
            </a:r>
            <a:r>
              <a:rPr lang="en-US" altLang="ja-JP" dirty="0" smtClean="0">
                <a:ea typeface="MS PGothic" pitchFamily="34" charset="-128"/>
              </a:rPr>
              <a:t> and PM1: 1:30-3:30pm</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Thurs</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July</a:t>
            </a:r>
            <a:r>
              <a:rPr lang="en-US" altLang="ja-JP" dirty="0" smtClean="0">
                <a:ea typeface="MS PGothic" pitchFamily="34" charset="-128"/>
              </a:rPr>
              <a:t> 17, </a:t>
            </a:r>
            <a:r>
              <a:rPr lang="en-US" altLang="ja-JP" dirty="0" smtClean="0">
                <a:ea typeface="MS PGothic" pitchFamily="34" charset="-128"/>
              </a:rPr>
              <a:t>2014 </a:t>
            </a:r>
          </a:p>
          <a:p>
            <a:pPr lvl="2">
              <a:buFont typeface="Arial" pitchFamily="34" charset="0"/>
              <a:buChar char="•"/>
            </a:pPr>
            <a:r>
              <a:rPr lang="en-US" altLang="ja-JP" dirty="0" smtClean="0">
                <a:ea typeface="MS PGothic" pitchFamily="34" charset="-128"/>
              </a:rPr>
              <a:t>A</a:t>
            </a:r>
            <a:r>
              <a:rPr lang="en-US" altLang="ja-JP" dirty="0" smtClean="0">
                <a:ea typeface="MS PGothic" pitchFamily="34" charset="-128"/>
              </a:rPr>
              <a:t>M2 </a:t>
            </a:r>
            <a:r>
              <a:rPr lang="en-US" altLang="ja-JP" dirty="0" smtClean="0">
                <a:ea typeface="MS PGothic" pitchFamily="34" charset="-128"/>
              </a:rPr>
              <a:t>: </a:t>
            </a:r>
            <a:r>
              <a:rPr lang="en-US" altLang="ja-JP" dirty="0" smtClean="0">
                <a:ea typeface="MS PGothic" pitchFamily="34" charset="-128"/>
              </a:rPr>
              <a:t>10:30</a:t>
            </a:r>
            <a:r>
              <a:rPr lang="en-US" altLang="ja-JP" dirty="0" smtClean="0">
                <a:ea typeface="MS PGothic" pitchFamily="34" charset="-128"/>
              </a:rPr>
              <a:t>– </a:t>
            </a:r>
            <a:r>
              <a:rPr lang="en-US" altLang="ja-JP" dirty="0" smtClean="0">
                <a:ea typeface="MS PGothic" pitchFamily="34" charset="-128"/>
              </a:rPr>
              <a:t>12:30 </a:t>
            </a:r>
            <a:r>
              <a:rPr lang="en-US" altLang="ja-JP" dirty="0" smtClean="0">
                <a:ea typeface="MS PGothic" pitchFamily="34" charset="-128"/>
              </a:rPr>
              <a:t>pm </a:t>
            </a:r>
            <a:endParaRPr lang="en-US" altLang="ja-JP" dirty="0">
              <a:ea typeface="MS PGothic" pitchFamily="34" charset="-128"/>
            </a:endParaRPr>
          </a:p>
          <a:p>
            <a:pPr>
              <a:buFont typeface="Arial" pitchFamily="34" charset="0"/>
              <a:buChar char="•"/>
            </a:pPr>
            <a:r>
              <a:rPr lang="en-US" altLang="ja-JP" dirty="0" smtClean="0">
                <a:ea typeface="MS PGothic" pitchFamily="34" charset="-128"/>
              </a:rPr>
              <a:t>  Following topics will be discussed/presented :  </a:t>
            </a:r>
            <a:endParaRPr lang="en-US" sz="2000" dirty="0" smtClean="0"/>
          </a:p>
          <a:p>
            <a:pPr lvl="1">
              <a:buFont typeface="Arial" pitchFamily="34" charset="0"/>
              <a:buChar char="•"/>
            </a:pPr>
            <a:r>
              <a:rPr lang="en-US" sz="2000" dirty="0" smtClean="0"/>
              <a:t>. </a:t>
            </a:r>
            <a:r>
              <a:rPr lang="en-US" sz="2000" dirty="0" smtClean="0"/>
              <a:t>Considerations for MIS framework to cooperate with </a:t>
            </a:r>
            <a:r>
              <a:rPr lang="en-US" sz="2000" dirty="0" smtClean="0"/>
              <a:t>SDN</a:t>
            </a:r>
          </a:p>
          <a:p>
            <a:pPr lvl="2">
              <a:buFont typeface="Arial" pitchFamily="34" charset="0"/>
              <a:buChar char="•"/>
            </a:pPr>
            <a:r>
              <a:rPr lang="en-US" sz="2000" dirty="0" smtClean="0"/>
              <a:t>21-14-0112-00  - Hyeong Ho Lee</a:t>
            </a:r>
          </a:p>
          <a:p>
            <a:pPr lvl="1">
              <a:buFont typeface="Arial" pitchFamily="34" charset="0"/>
              <a:buChar char="•"/>
            </a:pPr>
            <a:r>
              <a:rPr lang="en-US" sz="2000" dirty="0" smtClean="0"/>
              <a:t>Proposed Table of Contents for IEEE 802.21.1 Draft Standard</a:t>
            </a:r>
          </a:p>
          <a:p>
            <a:pPr lvl="2">
              <a:buFont typeface="Arial" pitchFamily="34" charset="0"/>
              <a:buChar char="•"/>
            </a:pPr>
            <a:r>
              <a:rPr lang="en-US" sz="2000" dirty="0" smtClean="0"/>
              <a:t>21-14-0113-00-SAUC – </a:t>
            </a:r>
            <a:r>
              <a:rPr lang="en-US" sz="2000" smtClean="0"/>
              <a:t>Hyeong Ho Lee</a:t>
            </a:r>
            <a:endParaRPr lang="en-US" sz="2000" dirty="0" smtClean="0"/>
          </a:p>
          <a:p>
            <a:pPr lvl="1">
              <a:buFont typeface="Arial" pitchFamily="34" charset="0"/>
              <a:buChar char="•"/>
            </a:pPr>
            <a:r>
              <a:rPr lang="en-US" sz="2000" dirty="0" smtClean="0"/>
              <a:t>Media Independent Services Framework for Radio Resource Management in Heterogeneous </a:t>
            </a:r>
            <a:r>
              <a:rPr lang="en-US" sz="2000" dirty="0" smtClean="0"/>
              <a:t>Networks – </a:t>
            </a:r>
            <a:r>
              <a:rPr lang="en-US" sz="2000" dirty="0" err="1" smtClean="0"/>
              <a:t>Hyunho</a:t>
            </a:r>
            <a:r>
              <a:rPr lang="en-US" sz="2000" dirty="0" smtClean="0"/>
              <a:t> Park </a:t>
            </a:r>
            <a:endParaRPr lang="en-US" sz="2000" dirty="0" smtClean="0"/>
          </a:p>
          <a:p>
            <a:pPr lvl="2">
              <a:buFont typeface="Arial" pitchFamily="34" charset="0"/>
              <a:buChar char="•"/>
            </a:pPr>
            <a:r>
              <a:rPr lang="en-US" sz="2000" dirty="0" smtClean="0"/>
              <a:t>21-14-0111-00-SAUC</a:t>
            </a:r>
            <a:endParaRPr lang="en-US" dirty="0" smtClean="0"/>
          </a:p>
          <a:p>
            <a:pPr lvl="1">
              <a:buFont typeface="Arial" pitchFamily="34" charset="0"/>
              <a:buChar char="•"/>
            </a:pPr>
            <a:r>
              <a:rPr lang="en-US" dirty="0" smtClean="0"/>
              <a:t> ITS Use case – Dick  Roy</a:t>
            </a:r>
          </a:p>
          <a:p>
            <a:pPr lvl="1">
              <a:buFont typeface="Arial" pitchFamily="34" charset="0"/>
              <a:buChar char="•"/>
            </a:pPr>
            <a:endParaRPr lang="en-US" dirty="0" smtClean="0"/>
          </a:p>
          <a:p>
            <a:pPr>
              <a:buFont typeface="Arial" pitchFamily="34" charset="0"/>
              <a:buChar char="•"/>
            </a:pPr>
            <a:r>
              <a:rPr lang="en-US" sz="2000" dirty="0" smtClean="0"/>
              <a:t>Default location: Ocean Beach (Third floor)</a:t>
            </a:r>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15973</TotalTime>
  <Words>349</Words>
  <Application>Microsoft Office PowerPoint</Application>
  <PresentationFormat>On-screen Show (4:3)</PresentationFormat>
  <Paragraphs>34</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Slide 1</vt:lpstr>
      <vt:lpstr>Slide 2</vt:lpstr>
      <vt:lpstr>Meeting Time and Location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1251</cp:revision>
  <dcterms:created xsi:type="dcterms:W3CDTF">1601-01-01T00:00:00Z</dcterms:created>
  <dcterms:modified xsi:type="dcterms:W3CDTF">2014-07-15T12:03:36Z</dcterms:modified>
</cp:coreProperties>
</file>