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3"/>
  </p:notesMasterIdLst>
  <p:sldIdLst>
    <p:sldId id="331" r:id="rId3"/>
    <p:sldId id="332" r:id="rId4"/>
    <p:sldId id="430" r:id="rId5"/>
    <p:sldId id="431" r:id="rId6"/>
    <p:sldId id="436" r:id="rId7"/>
    <p:sldId id="437" r:id="rId8"/>
    <p:sldId id="432" r:id="rId9"/>
    <p:sldId id="433" r:id="rId10"/>
    <p:sldId id="434" r:id="rId11"/>
    <p:sldId id="435"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30"/>
            <p14:sldId id="431"/>
            <p14:sldId id="436"/>
            <p14:sldId id="437"/>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24"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pPr/>
              <a:t>5/16/2014</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9</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pPr/>
              <a:t>5/16/2014</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21-14-0102-00-REVP      Session #62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21-14-0102-00-REVP      Session #62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21-14-0102-00-REVP      Session #62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21-14-0102-00-REVP      Session #62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21-14-0102-00-REVP      Session #62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21-14-0102-00-REVP      Session #62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21-14-0102-00-REVP      Session #62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21-14-0102-00-REVP      Session #62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21-14-0102-00-REVP      Session #62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21-14-0102-00-REVP      Session #62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21-14-0102-00-REVP      Session #62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21-14-0102-00-REVP      Session #62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21-14-0102-00-REVP      Session #62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21-14-0102-00-REVP      Session #62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21-14-0102-00-REVP      Session #62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21-14-0102-00-REVP      Session #62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a:t>
            </a:r>
            <a:r>
              <a:rPr lang="en-US" altLang="ja-JP" smtClean="0">
                <a:latin typeface="Times New Roman" pitchFamily="18" charset="0"/>
                <a:cs typeface="Times New Roman" pitchFamily="18" charset="0"/>
              </a:rPr>
              <a:t>: </a:t>
            </a:r>
            <a:r>
              <a:rPr lang="en-US" smtClean="0"/>
              <a:t>21-14-0102-00-REVP-802-21m-session-62-closing-report</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#62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May 16,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 TG, Beijing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May 2014 meeting of the IEEE 802.21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4322553"/>
          </a:xfrm>
        </p:spPr>
        <p:txBody>
          <a:bodyPr/>
          <a:lstStyle/>
          <a:p>
            <a:r>
              <a:rPr lang="en-US" dirty="0" smtClean="0"/>
              <a:t>Produce clean version in .doc format </a:t>
            </a:r>
            <a:r>
              <a:rPr lang="en-US" dirty="0" smtClean="0"/>
              <a:t>after completing conversion of agreed resolutions from .</a:t>
            </a:r>
            <a:r>
              <a:rPr lang="en-US" dirty="0" err="1" smtClean="0"/>
              <a:t>docx</a:t>
            </a:r>
            <a:r>
              <a:rPr lang="en-US" dirty="0" smtClean="0"/>
              <a:t> format document.</a:t>
            </a:r>
          </a:p>
          <a:p>
            <a:r>
              <a:rPr lang="en-US" dirty="0" smtClean="0"/>
              <a:t>Update </a:t>
            </a:r>
            <a:r>
              <a:rPr lang="en-US" dirty="0" smtClean="0"/>
              <a:t>issues spreadsheet with numerous recently found comments</a:t>
            </a:r>
          </a:p>
          <a:p>
            <a:r>
              <a:rPr lang="en-US" dirty="0" smtClean="0"/>
              <a:t>Report on interactions with IEEE staff from teleconference</a:t>
            </a:r>
            <a:endParaRPr lang="en-US" dirty="0" smtClean="0"/>
          </a:p>
          <a:p>
            <a:r>
              <a:rPr lang="en-US" dirty="0" smtClean="0"/>
              <a:t>Continue </a:t>
            </a:r>
            <a:r>
              <a:rPr lang="en-US" dirty="0" smtClean="0"/>
              <a:t>with editorial </a:t>
            </a:r>
            <a:r>
              <a:rPr lang="en-US" dirty="0" smtClean="0"/>
              <a:t>improvements after clean version</a:t>
            </a:r>
          </a:p>
          <a:p>
            <a:r>
              <a:rPr lang="en-US" dirty="0" smtClean="0"/>
              <a:t>Redraw figures as necessary, coalesce table fragments</a:t>
            </a:r>
          </a:p>
          <a:p>
            <a:r>
              <a:rPr lang="en-US" dirty="0" smtClean="0"/>
              <a:t>Resolve figure and table cross references properly</a:t>
            </a:r>
          </a:p>
          <a:p>
            <a:r>
              <a:rPr lang="en-US" dirty="0" smtClean="0"/>
              <a:t>Build bibliographic database</a:t>
            </a:r>
            <a:endParaRPr lang="en-US" dirty="0" smtClean="0"/>
          </a:p>
          <a:p>
            <a:r>
              <a:rPr lang="en-US" dirty="0" smtClean="0"/>
              <a:t>Look for unused terms</a:t>
            </a:r>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10</a:t>
            </a:fld>
            <a:endParaRPr lang="en-US" altLang="ja-JP"/>
          </a:p>
        </p:txBody>
      </p:sp>
    </p:spTree>
    <p:extLst>
      <p:ext uri="{BB962C8B-B14F-4D97-AF65-F5344CB8AC3E}">
        <p14:creationId xmlns:p14="http://schemas.microsoft.com/office/powerpoint/2010/main" val="7582437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Closing Report</a:t>
            </a:r>
            <a:br>
              <a:rPr lang="en-US" altLang="ko-KR" sz="4000" dirty="0" smtClean="0">
                <a:ea typeface="Gulim" pitchFamily="34" charset="-127"/>
              </a:rPr>
            </a:br>
            <a:r>
              <a:rPr lang="en-US" altLang="ko-KR" sz="4000" dirty="0" smtClean="0">
                <a:ea typeface="Gulim" pitchFamily="34" charset="-127"/>
              </a:rPr>
              <a:t/>
            </a:r>
            <a:br>
              <a:rPr lang="en-US" altLang="ko-KR" sz="4000" dirty="0" smtClean="0">
                <a:ea typeface="Gulim" pitchFamily="34" charset="-127"/>
              </a:rPr>
            </a:br>
            <a:r>
              <a:rPr lang="en-US" sz="3200" b="0" dirty="0"/>
              <a:t>DCN </a:t>
            </a:r>
            <a:r>
              <a:rPr lang="en-US" sz="3200" b="0" dirty="0" smtClean="0"/>
              <a:t>21-14-0102-00-REVP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smtClean="0"/>
              <a:t>21-14-0102-00-REVP      Session #62 Closing Report</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251520" y="1031130"/>
            <a:ext cx="8466405" cy="5359638"/>
          </a:xfrm>
        </p:spPr>
        <p:txBody>
          <a:bodyPr/>
          <a:lstStyle/>
          <a:p>
            <a:r>
              <a:rPr lang="en-US" altLang="ko-KR" dirty="0" smtClean="0"/>
              <a:t>Initiated working group, 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issues spreadsheet, continuing with newer issues</a:t>
            </a:r>
          </a:p>
          <a:p>
            <a:r>
              <a:rPr lang="en-US" altLang="ko-KR" dirty="0" smtClean="0"/>
              <a:t>Created documents for 802.21m and 802.21.1 handover use case, using document source for 802.21-2008 specification</a:t>
            </a:r>
          </a:p>
          <a:p>
            <a:r>
              <a:rPr lang="en-US" altLang="ko-KR" dirty="0" smtClean="0"/>
              <a:t>Decided important terminology changes</a:t>
            </a:r>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 (cont.)</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for base 802.21m </a:t>
            </a:r>
            <a:r>
              <a:rPr lang="en-US" altLang="ko-KR" dirty="0"/>
              <a:t>document </a:t>
            </a:r>
            <a:r>
              <a:rPr lang="en-US" altLang="ko-KR" dirty="0" smtClean="0"/>
              <a:t>specification with text from 802.21a and 802.21b</a:t>
            </a:r>
          </a:p>
          <a:p>
            <a:r>
              <a:rPr lang="en-US" altLang="ko-KR" dirty="0" smtClean="0"/>
              <a:t>Updated “exclude” document for 802.21.1 handover services specification</a:t>
            </a:r>
          </a:p>
          <a:p>
            <a:r>
              <a:rPr lang="en-US" altLang="ko-KR" dirty="0" smtClean="0"/>
              <a:t>Determined that automatic conversion of </a:t>
            </a:r>
            <a:r>
              <a:rPr lang="en-US" altLang="ko-KR" dirty="0" err="1" smtClean="0"/>
              <a:t>framemaker</a:t>
            </a:r>
            <a:r>
              <a:rPr lang="en-US" altLang="ko-KR" dirty="0" smtClean="0"/>
              <a:t> (.</a:t>
            </a:r>
            <a:r>
              <a:rPr lang="en-US" altLang="ko-KR" dirty="0" err="1" smtClean="0"/>
              <a:t>tif</a:t>
            </a:r>
            <a:r>
              <a:rPr lang="en-US" altLang="ko-KR" dirty="0" smtClean="0"/>
              <a:t>) document figures to Microsoft Word or Visio is infeasible</a:t>
            </a:r>
          </a:p>
          <a:p>
            <a:r>
              <a:rPr lang="en-US" altLang="ko-KR" dirty="0" smtClean="0"/>
              <a:t>Created new spreadsheet for editing Terminology and Acronym lists.</a:t>
            </a:r>
          </a:p>
          <a:p>
            <a:r>
              <a:rPr lang="en-US" altLang="ko-KR" dirty="0" smtClean="0"/>
              <a:t>Updated base 802.21m document with numerous improvements and repairs to tables and lists.</a:t>
            </a:r>
          </a:p>
          <a:p>
            <a:pPr marL="0" indent="0">
              <a:buNone/>
            </a:pPr>
            <a:endParaRPr lang="en-US" altLang="ko-KR" dirty="0" smtClean="0"/>
          </a:p>
          <a:p>
            <a:endParaRPr lang="en-US" altLang="ko-KR" dirty="0" smtClean="0"/>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since Beijing Plenary</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base 802.21m </a:t>
            </a:r>
            <a:r>
              <a:rPr lang="en-US" altLang="ko-KR" dirty="0"/>
              <a:t>document </a:t>
            </a:r>
            <a:r>
              <a:rPr lang="en-US" altLang="ko-KR" dirty="0" smtClean="0"/>
              <a:t>specification according to recent action items</a:t>
            </a:r>
          </a:p>
          <a:p>
            <a:r>
              <a:rPr lang="en-US" altLang="ko-KR" dirty="0" smtClean="0"/>
              <a:t>Issues added to spreadsheet based on problems encountered </a:t>
            </a:r>
            <a:r>
              <a:rPr lang="en-US" altLang="ko-KR" dirty="0"/>
              <a:t>during document </a:t>
            </a:r>
            <a:r>
              <a:rPr lang="en-US" altLang="ko-KR" dirty="0" smtClean="0"/>
              <a:t>update.</a:t>
            </a:r>
          </a:p>
          <a:p>
            <a:r>
              <a:rPr lang="en-US" altLang="ko-KR" dirty="0" smtClean="0"/>
              <a:t>Received updated figure files from Michelle</a:t>
            </a:r>
          </a:p>
          <a:p>
            <a:r>
              <a:rPr lang="en-US" dirty="0" smtClean="0"/>
              <a:t>Resubmitted </a:t>
            </a:r>
            <a:r>
              <a:rPr lang="en-US" dirty="0"/>
              <a:t>continuing 2013 documents to get 2014 document </a:t>
            </a:r>
            <a:r>
              <a:rPr lang="en-US" dirty="0" smtClean="0"/>
              <a:t>numbers</a:t>
            </a:r>
            <a:endParaRPr lang="en-US" altLang="ko-KR" dirty="0" smtClean="0"/>
          </a:p>
          <a:p>
            <a:r>
              <a:rPr lang="en-US" altLang="ko-KR" dirty="0" smtClean="0"/>
              <a:t>Uploaded 802.21m base document after adding new figures for 802.21m review</a:t>
            </a:r>
          </a:p>
          <a:p>
            <a:r>
              <a:rPr lang="en-US" altLang="ko-KR" dirty="0" smtClean="0"/>
              <a:t>Have redrawn some of the newly received figures which did not properly work when inserted</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0"/>
            <a:ext cx="8302752" cy="4921505"/>
          </a:xfrm>
        </p:spPr>
        <p:txBody>
          <a:bodyPr>
            <a:normAutofit/>
          </a:bodyPr>
          <a:lstStyle/>
          <a:p>
            <a:r>
              <a:rPr lang="en-US" altLang="zh-CN" dirty="0" smtClean="0"/>
              <a:t>Sessions: </a:t>
            </a:r>
            <a:r>
              <a:rPr lang="en-US" altLang="zh-CN" b="1" dirty="0" smtClean="0"/>
              <a:t>Tuesday PM1 and Thursday AM2</a:t>
            </a:r>
          </a:p>
          <a:p>
            <a:r>
              <a:rPr lang="en-US" dirty="0" smtClean="0"/>
              <a:t>Review 802.21m </a:t>
            </a:r>
            <a:r>
              <a:rPr lang="en-US" dirty="0"/>
              <a:t>charter and </a:t>
            </a:r>
            <a:r>
              <a:rPr lang="en-US" dirty="0" smtClean="0"/>
              <a:t>mission, </a:t>
            </a:r>
            <a:r>
              <a:rPr lang="en-US" dirty="0"/>
              <a:t>previous decisions, work plans</a:t>
            </a:r>
          </a:p>
          <a:p>
            <a:r>
              <a:rPr lang="en-US" dirty="0" smtClean="0"/>
              <a:t>Review action items</a:t>
            </a:r>
            <a:endParaRPr lang="en-US" dirty="0"/>
          </a:p>
          <a:p>
            <a:r>
              <a:rPr lang="en-US" dirty="0" smtClean="0"/>
              <a:t>Review base document modifications for acceptance / rejection</a:t>
            </a:r>
          </a:p>
          <a:p>
            <a:r>
              <a:rPr lang="en-US" dirty="0" smtClean="0"/>
              <a:t>Determine needs for further editorial staff help </a:t>
            </a:r>
            <a:r>
              <a:rPr lang="en-US" dirty="0"/>
              <a:t>with figure creation and </a:t>
            </a:r>
            <a:r>
              <a:rPr lang="en-US" dirty="0" smtClean="0"/>
              <a:t>modification, document progress</a:t>
            </a:r>
            <a:endParaRPr lang="en-US" dirty="0"/>
          </a:p>
          <a:p>
            <a:r>
              <a:rPr lang="en-US" altLang="zh-CN" dirty="0" smtClean="0"/>
              <a:t>Minutes</a:t>
            </a:r>
            <a:r>
              <a:rPr lang="en-US" dirty="0" smtClean="0"/>
              <a:t>: DCN 21-14-0103-00-REVP</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Overview for May 2014</a:t>
            </a:r>
            <a:endParaRPr lang="en-US" dirty="0"/>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 from this meeting</a:t>
            </a:r>
            <a:endParaRPr lang="en-US" dirty="0"/>
          </a:p>
        </p:txBody>
      </p:sp>
      <p:sp>
        <p:nvSpPr>
          <p:cNvPr id="2" name="Content Placeholder 1"/>
          <p:cNvSpPr>
            <a:spLocks noGrp="1"/>
          </p:cNvSpPr>
          <p:nvPr>
            <p:ph idx="1"/>
          </p:nvPr>
        </p:nvSpPr>
        <p:spPr>
          <a:xfrm>
            <a:off x="313572" y="1171791"/>
            <a:ext cx="8540141" cy="5184648"/>
          </a:xfrm>
        </p:spPr>
        <p:txBody>
          <a:bodyPr>
            <a:normAutofit/>
          </a:bodyPr>
          <a:lstStyle/>
          <a:p>
            <a:r>
              <a:rPr lang="en-US" altLang="ko-KR" dirty="0" smtClean="0"/>
              <a:t>WG chair to prepare revised documents for consideration at session #63 during upcoming Plenary meeting in July</a:t>
            </a:r>
          </a:p>
          <a:p>
            <a:r>
              <a:rPr lang="en-US" dirty="0" smtClean="0"/>
              <a:t>Update spreadsheet for figures and equations</a:t>
            </a:r>
          </a:p>
          <a:p>
            <a:pPr lvl="1"/>
            <a:r>
              <a:rPr lang="en-US" dirty="0" smtClean="0"/>
              <a:t> maintain status for each figure and modifications needed</a:t>
            </a:r>
          </a:p>
          <a:p>
            <a:pPr lvl="1"/>
            <a:r>
              <a:rPr lang="en-US" dirty="0" smtClean="0"/>
              <a:t> create and upload spreadsheet as 802.21m WG document</a:t>
            </a:r>
          </a:p>
          <a:p>
            <a:r>
              <a:rPr lang="en-US" dirty="0" smtClean="0"/>
              <a:t>(deferred) Recommend 802.21.1 to carry out gap analysis on 802.21m features</a:t>
            </a:r>
          </a:p>
          <a:p>
            <a:r>
              <a:rPr lang="en-US" dirty="0" smtClean="0"/>
              <a:t>Confer with IEEE editorial staff to repair errors introduced when base document was inappropriately saved as .</a:t>
            </a:r>
            <a:r>
              <a:rPr lang="en-US" dirty="0" err="1" smtClean="0"/>
              <a:t>docx</a:t>
            </a:r>
            <a:r>
              <a:rPr lang="en-US" dirty="0" smtClean="0"/>
              <a:t> instead .doc</a:t>
            </a:r>
          </a:p>
          <a:p>
            <a:r>
              <a:rPr lang="en-US" altLang="ko-KR" dirty="0" smtClean="0"/>
              <a:t>WG chair / editor to prepare clean document for 802.21m base document, using revisions as modified and approved according to WG discussion from Tuesday </a:t>
            </a:r>
            <a:r>
              <a:rPr lang="en-US" altLang="ko-KR" dirty="0" smtClean="0"/>
              <a:t>PM1 </a:t>
            </a:r>
            <a:r>
              <a:rPr lang="en-US" altLang="ko-KR" dirty="0" smtClean="0"/>
              <a:t>and Thursday </a:t>
            </a:r>
            <a:r>
              <a:rPr lang="en-US" altLang="ko-KR" dirty="0" smtClean="0"/>
              <a:t>AM2 </a:t>
            </a:r>
            <a:r>
              <a:rPr lang="en-US" altLang="ko-KR" dirty="0" smtClean="0"/>
              <a:t>consensus</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21-14-0102-00-REVP      Session #62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Thursday, May 22 with IEEE staff</a:t>
            </a:r>
            <a:endParaRPr lang="en-US" altLang="zh-CN" dirty="0" smtClean="0"/>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21-14-0102-00-REVP      Session #62 Closing Report</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29842</TotalTime>
  <Words>820</Words>
  <Application>Microsoft Office PowerPoint</Application>
  <PresentationFormat>On-screen Show (4:3)</PresentationFormat>
  <Paragraphs>94</Paragraphs>
  <Slides>10</Slides>
  <Notes>4</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PowerPoint Presentation</vt:lpstr>
      <vt:lpstr>PowerPoint Presentation</vt:lpstr>
      <vt:lpstr>IEEE 802.21m: 802.21-2008 Revision Project Task Group Closing Report  DCN 21-14-0102-00-REVP</vt:lpstr>
      <vt:lpstr>Progress in previous meetings</vt:lpstr>
      <vt:lpstr>Progress in previous meetings (cont.)</vt:lpstr>
      <vt:lpstr>Progress since Beijing Plenary</vt:lpstr>
      <vt:lpstr>Agenda Overview for May 2014</vt:lpstr>
      <vt:lpstr>Action Items from this meeting</vt:lpstr>
      <vt:lpstr>Teleconference (Tentative)</vt:lpstr>
      <vt:lpstr>Plan for 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1649</cp:revision>
  <cp:lastPrinted>2012-06-25T07:51:33Z</cp:lastPrinted>
  <dcterms:created xsi:type="dcterms:W3CDTF">1601-01-01T00:00:00Z</dcterms:created>
  <dcterms:modified xsi:type="dcterms:W3CDTF">2014-05-16T19:56:04Z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(3)wBnBXq2np7l8P7DZH2G2+g/J3s9GyfuA52pViMF0qwUDah8PTWSgwp49met5NXlkVCLigrei_x000d_
3MFJwc6YIDdnhHRUWlbPnXsenc4Y1YwKo+qAhExyjAxoXA81AILGfJFxj3l98KtmHVeoNQh9_x000d_
aU6gui9PdNDz90UCf+MyGw8H7Lz+yR1D/l5u4ep1E+MwQWxNDuBF6v+F2dhnzyoSYmqhFaFM_x000d_
X0Cw5AicXKGGjP/iXP</vt:lpwstr>
  </property>
  <property fmtid="{D5CDD505-2E9C-101B-9397-08002B2CF9AE}" pid="6" name="_new_ms_pID_725431">
    <vt:lpwstr>xeSReig7jSf72FCNd/ZQdvGgko5qsx8MuifyIkIvWmvedqvHuTVI3J_x000d_
kfXh/LtZDgZmdbJz8SCO7+PRdETd/EKo16ksRsF6G+OeHwG2dgDxVpKUVKPWUsNQLA/JwDnp_x000d_
UbZ5kkLMh1zAgXsrOUGxgg8wCaYLg/z24XJSlw3cmMkooQJ+a/FQMZdN70fnQrWVzgG3gedO_x000d_
OTKho/UzM4WWZT1nrxzY258QYO0zqgt5Uz0P</vt:lpwstr>
  </property>
  <property fmtid="{D5CDD505-2E9C-101B-9397-08002B2CF9AE}" pid="7" name="_new_ms_pID_725432">
    <vt:lpwstr>Swhcu/YoqZIdjuQdbZmSYkuE1sQPQ1v53lE2_x000d_
Fx3Uzb4C1PlhUZykp/e+h3eSxwE1aHP9L91+1zl7GfBdraXwpEo=</vt:lpwstr>
  </property>
</Properties>
</file>