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Lst>
  <p:notesMasterIdLst>
    <p:notesMasterId r:id="rId13"/>
  </p:notesMasterIdLst>
  <p:sldIdLst>
    <p:sldId id="331" r:id="rId3"/>
    <p:sldId id="332" r:id="rId4"/>
    <p:sldId id="430" r:id="rId5"/>
    <p:sldId id="431" r:id="rId6"/>
    <p:sldId id="436" r:id="rId7"/>
    <p:sldId id="437" r:id="rId8"/>
    <p:sldId id="432" r:id="rId9"/>
    <p:sldId id="433" r:id="rId10"/>
    <p:sldId id="434" r:id="rId11"/>
    <p:sldId id="435" r:id="rId12"/>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ldId id="331"/>
          </p14:sldIdLst>
        </p14:section>
        <p14:section name="Untitled Section" id="{D0F4AEEF-8764-48D8-B53D-CD397DD00606}">
          <p14:sldIdLst>
            <p14:sldId id="332"/>
            <p14:sldId id="430"/>
            <p14:sldId id="431"/>
            <p14:sldId id="436"/>
            <p14:sldId id="437"/>
            <p14:sldId id="432"/>
            <p14:sldId id="433"/>
            <p14:sldId id="434"/>
            <p14:sldId id="43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9" autoAdjust="0"/>
    <p:restoredTop sz="86495" autoAdjust="0"/>
  </p:normalViewPr>
  <p:slideViewPr>
    <p:cSldViewPr>
      <p:cViewPr>
        <p:scale>
          <a:sx n="70" d="100"/>
          <a:sy n="70" d="100"/>
        </p:scale>
        <p:origin x="24"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fld id="{82ECC9C3-350A-4516-86FB-89A7DD5DE5D7}" type="datetime1">
              <a:rPr lang="en-US" altLang="ko-KR" smtClean="0"/>
              <a:pPr/>
              <a:t>5/16/2014</a:t>
            </a:fld>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246439" y="9612182"/>
            <a:ext cx="415925" cy="185157"/>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3975895" y="110819"/>
            <a:ext cx="2182019" cy="222782"/>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41350" y="110819"/>
            <a:ext cx="1230406" cy="222782"/>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C11F9D-88A1-4C9B-81A5-32B2CA2380F4}" type="slidenum">
              <a:rPr lang="zh-TW" altLang="en-US" smtClean="0"/>
              <a:pPr/>
              <a:t>9</a:t>
            </a:fld>
            <a:endParaRPr lang="en-US" altLang="zh-TW"/>
          </a:p>
        </p:txBody>
      </p:sp>
      <p:sp>
        <p:nvSpPr>
          <p:cNvPr id="5" name="Date Placeholder 4"/>
          <p:cNvSpPr>
            <a:spLocks noGrp="1"/>
          </p:cNvSpPr>
          <p:nvPr>
            <p:ph type="dt" idx="11"/>
          </p:nvPr>
        </p:nvSpPr>
        <p:spPr/>
        <p:txBody>
          <a:bodyPr/>
          <a:lstStyle/>
          <a:p>
            <a:fld id="{F2728C09-CA38-498B-B3AD-F50F74D83DC8}" type="datetime1">
              <a:rPr lang="en-US" altLang="zh-TW" smtClean="0"/>
              <a:pPr/>
              <a:t>5/16/2014</a:t>
            </a:fld>
            <a:endParaRPr lang="en-US" altLang="zh-TW"/>
          </a:p>
        </p:txBody>
      </p:sp>
    </p:spTree>
    <p:extLst>
      <p:ext uri="{BB962C8B-B14F-4D97-AF65-F5344CB8AC3E}">
        <p14:creationId xmlns:p14="http://schemas.microsoft.com/office/powerpoint/2010/main" val="472228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21-14-0102-00-REVP      Session #62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21-14-0102-00-REVP      Session #62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21-14-0102-00-REVP      Session #62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21-14-0102-00-REVP      Session #62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21-14-0102-00-REVP      Session #62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21-14-0102-00-REVP      Session #62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21-14-0102-00-REVP      Session #62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21-14-0102-00-REVP      Session #62 Closing Report</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21-14-0102-00-REVP      Session #62 Closing Report</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21-14-0102-00-REVP      Session #62 Closing Report</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21-14-0102-00-REVP      Session #62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21-14-0102-00-REVP      Session #62 Closing Report</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21-14-0102-00-REVP      Session #62 Closing Report</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21-14-0102-00-REVP      Session #62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21-14-0102-00-REVP      Session #62 Closing Report</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21-14-0102-00-REVP      Session #62 Closing Report</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21-14-0102-00-REVP      Session #62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21-14-0102-00-REVP      Session #62 Closing Report</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21-14-0102-00-REVP      Session #62 Closing Report</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21-14-0102-00-REVP      Session #62 Closing Report</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21-14-0102-00-REVP      Session #62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21-14-0102-00-REVP      Session #62 Closing Report</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21-14-0102-00-REVP      Session #62 Closing Report</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21-14-0102-00-REVP      Session #62 Closing Report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pPr/>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a:t>
            </a:r>
            <a:r>
              <a:rPr lang="en-US" altLang="ja-JP" smtClean="0">
                <a:latin typeface="Times New Roman" pitchFamily="18" charset="0"/>
                <a:cs typeface="Times New Roman" pitchFamily="18" charset="0"/>
              </a:rPr>
              <a:t>: </a:t>
            </a:r>
            <a:r>
              <a:rPr lang="en-US" smtClean="0"/>
              <a:t>21-14-0102-00-REVP-802-21m-session-62-closing-report</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#62 </a:t>
            </a:r>
            <a:r>
              <a:rPr lang="en-US" altLang="ko-KR" b="1" dirty="0" smtClean="0">
                <a:ea typeface="Gulim" pitchFamily="34" charset="-127"/>
              </a:rPr>
              <a:t>Closing Report</a:t>
            </a:r>
            <a:endParaRPr lang="en-US" altLang="ja-JP" b="1"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May 16, 2014</a:t>
            </a:r>
          </a:p>
          <a:p>
            <a:pPr eaLnBrk="1" hangingPunct="1">
              <a:buClr>
                <a:srgbClr val="FAFD00"/>
              </a:buClr>
              <a:buFontTx/>
              <a:buNone/>
            </a:pPr>
            <a:r>
              <a:rPr lang="en-US" altLang="ja-JP" dirty="0" smtClean="0">
                <a:latin typeface="Times New Roman" pitchFamily="18" charset="0"/>
                <a:cs typeface="Times New Roman" pitchFamily="18" charset="0"/>
              </a:rPr>
              <a:t>To be presented at IEEE 802.21 TG, Beijing Wireless Plenary</a:t>
            </a:r>
          </a:p>
          <a:p>
            <a:pPr eaLnBrk="1" hangingPunct="1">
              <a:buClr>
                <a:srgbClr val="FAFD00"/>
              </a:buClr>
              <a:buFontTx/>
              <a:buNone/>
            </a:pPr>
            <a:r>
              <a:rPr lang="en-US" altLang="ja-JP" dirty="0" smtClean="0">
                <a:latin typeface="Times New Roman" pitchFamily="18" charset="0"/>
                <a:cs typeface="Times New Roman" pitchFamily="18" charset="0"/>
              </a:rPr>
              <a:t>Authors or Source(s): Charlie Perkins</a:t>
            </a:r>
          </a:p>
          <a:p>
            <a:pPr eaLnBrk="1" hangingPunct="1">
              <a:buClr>
                <a:srgbClr val="FAFD00"/>
              </a:buClr>
              <a:buFontTx/>
              <a:buNone/>
            </a:pPr>
            <a:r>
              <a:rPr lang="en-US" altLang="ja-JP" dirty="0" smtClean="0">
                <a:latin typeface="Times New Roman" pitchFamily="18" charset="0"/>
                <a:cs typeface="Times New Roman" pitchFamily="18" charset="0"/>
              </a:rPr>
              <a:t>Abstract: This contribution represents the closing report for the May 2014 meeting of the IEEE 802.21 task group</a:t>
            </a: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
        <p:nvSpPr>
          <p:cNvPr id="4" name="Footer Placeholder 3"/>
          <p:cNvSpPr>
            <a:spLocks noGrp="1"/>
          </p:cNvSpPr>
          <p:nvPr>
            <p:ph type="ftr" sz="quarter" idx="10"/>
          </p:nvPr>
        </p:nvSpPr>
        <p:spPr/>
        <p:txBody>
          <a:bodyPr/>
          <a:lstStyle/>
          <a:p>
            <a:pPr>
              <a:defRPr/>
            </a:pPr>
            <a:r>
              <a:rPr lang="en-US" smtClean="0"/>
              <a:t>21-14-0102-00-REVP      Session #62 Closing Report</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next meeting</a:t>
            </a:r>
            <a:endParaRPr lang="en-US" dirty="0"/>
          </a:p>
        </p:txBody>
      </p:sp>
      <p:sp>
        <p:nvSpPr>
          <p:cNvPr id="3" name="Content Placeholder 2"/>
          <p:cNvSpPr>
            <a:spLocks noGrp="1"/>
          </p:cNvSpPr>
          <p:nvPr>
            <p:ph idx="1"/>
          </p:nvPr>
        </p:nvSpPr>
        <p:spPr>
          <a:xfrm>
            <a:off x="415173" y="1770743"/>
            <a:ext cx="8302752" cy="4322553"/>
          </a:xfrm>
        </p:spPr>
        <p:txBody>
          <a:bodyPr/>
          <a:lstStyle/>
          <a:p>
            <a:r>
              <a:rPr lang="en-US" dirty="0" smtClean="0"/>
              <a:t>Produce clean version in .doc format </a:t>
            </a:r>
            <a:r>
              <a:rPr lang="en-US" dirty="0" smtClean="0"/>
              <a:t>after completing conversion of agreed resolutions from .</a:t>
            </a:r>
            <a:r>
              <a:rPr lang="en-US" dirty="0" err="1" smtClean="0"/>
              <a:t>docx</a:t>
            </a:r>
            <a:r>
              <a:rPr lang="en-US" dirty="0" smtClean="0"/>
              <a:t> format document.</a:t>
            </a:r>
          </a:p>
          <a:p>
            <a:r>
              <a:rPr lang="en-US" dirty="0" smtClean="0"/>
              <a:t>Update </a:t>
            </a:r>
            <a:r>
              <a:rPr lang="en-US" dirty="0" smtClean="0"/>
              <a:t>issues spreadsheet with numerous recently found comments</a:t>
            </a:r>
          </a:p>
          <a:p>
            <a:r>
              <a:rPr lang="en-US" dirty="0" smtClean="0"/>
              <a:t>Report on interactions with IEEE staff from teleconference</a:t>
            </a:r>
            <a:endParaRPr lang="en-US" dirty="0" smtClean="0"/>
          </a:p>
          <a:p>
            <a:r>
              <a:rPr lang="en-US" dirty="0" smtClean="0"/>
              <a:t>Continue </a:t>
            </a:r>
            <a:r>
              <a:rPr lang="en-US" dirty="0" smtClean="0"/>
              <a:t>with editorial </a:t>
            </a:r>
            <a:r>
              <a:rPr lang="en-US" dirty="0" smtClean="0"/>
              <a:t>improvements after clean version</a:t>
            </a:r>
          </a:p>
          <a:p>
            <a:r>
              <a:rPr lang="en-US" dirty="0" smtClean="0"/>
              <a:t>Redraw figures as necessary, coalesce table fragments</a:t>
            </a:r>
          </a:p>
          <a:p>
            <a:r>
              <a:rPr lang="en-US" dirty="0" smtClean="0"/>
              <a:t>Resolve figure and table cross references properly</a:t>
            </a:r>
          </a:p>
          <a:p>
            <a:r>
              <a:rPr lang="en-US" dirty="0" smtClean="0"/>
              <a:t>Build bibliographic database</a:t>
            </a:r>
            <a:endParaRPr lang="en-US" dirty="0" smtClean="0"/>
          </a:p>
          <a:p>
            <a:r>
              <a:rPr lang="en-US" dirty="0" smtClean="0"/>
              <a:t>Look for unused terms</a:t>
            </a:r>
          </a:p>
          <a:p>
            <a:pPr marL="0" indent="0">
              <a:buNone/>
            </a:pPr>
            <a:endParaRPr lang="en-US" dirty="0" smtClean="0"/>
          </a:p>
          <a:p>
            <a:pPr marL="0" indent="0">
              <a:buNone/>
            </a:pPr>
            <a:endParaRPr lang="en-US" dirty="0"/>
          </a:p>
        </p:txBody>
      </p:sp>
      <p:sp>
        <p:nvSpPr>
          <p:cNvPr id="4" name="Footer Placeholder 3"/>
          <p:cNvSpPr>
            <a:spLocks noGrp="1"/>
          </p:cNvSpPr>
          <p:nvPr>
            <p:ph type="ftr" sz="quarter" idx="10"/>
          </p:nvPr>
        </p:nvSpPr>
        <p:spPr/>
        <p:txBody>
          <a:bodyPr/>
          <a:lstStyle/>
          <a:p>
            <a:pPr>
              <a:defRPr/>
            </a:pPr>
            <a:r>
              <a:rPr lang="en-US" smtClean="0"/>
              <a:t>21-14-0102-00-REVP      Session #62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10</a:t>
            </a:fld>
            <a:endParaRPr lang="en-US" altLang="ja-JP"/>
          </a:p>
        </p:txBody>
      </p:sp>
    </p:spTree>
    <p:extLst>
      <p:ext uri="{BB962C8B-B14F-4D97-AF65-F5344CB8AC3E}">
        <p14:creationId xmlns:p14="http://schemas.microsoft.com/office/powerpoint/2010/main" val="75824373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
        <p:nvSpPr>
          <p:cNvPr id="4" name="Footer Placeholder 3"/>
          <p:cNvSpPr>
            <a:spLocks noGrp="1"/>
          </p:cNvSpPr>
          <p:nvPr>
            <p:ph type="ftr" sz="quarter" idx="10"/>
          </p:nvPr>
        </p:nvSpPr>
        <p:spPr/>
        <p:txBody>
          <a:bodyPr/>
          <a:lstStyle/>
          <a:p>
            <a:pPr>
              <a:defRPr/>
            </a:pPr>
            <a:r>
              <a:rPr lang="en-US" smtClean="0"/>
              <a:t>21-14-0102-00-REVP      Session #62 Closing Report</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a:xfrm>
            <a:off x="320675" y="435429"/>
            <a:ext cx="8502650" cy="2539999"/>
          </a:xfrm>
        </p:spPr>
        <p:txBody>
          <a:bodyPr lIns="92075" tIns="46038" rIns="92075" bIns="46038"/>
          <a:lstStyle/>
          <a:p>
            <a:r>
              <a:rPr lang="en-US" altLang="ko-KR" sz="4000" dirty="0" smtClean="0">
                <a:ea typeface="Gulim" pitchFamily="34" charset="-127"/>
              </a:rPr>
              <a:t>IEEE 802.21m:</a:t>
            </a:r>
            <a:br>
              <a:rPr lang="en-US" altLang="ko-KR" sz="4000" dirty="0" smtClean="0">
                <a:ea typeface="Gulim" pitchFamily="34" charset="-127"/>
              </a:rPr>
            </a:br>
            <a:r>
              <a:rPr lang="en-US" altLang="ko-KR" sz="4000" dirty="0" smtClean="0">
                <a:ea typeface="Gulim" pitchFamily="34" charset="-127"/>
              </a:rPr>
              <a:t>802.21-2008 Revision Project</a:t>
            </a:r>
            <a:br>
              <a:rPr lang="en-US" altLang="ko-KR" sz="4000" dirty="0" smtClean="0">
                <a:ea typeface="Gulim" pitchFamily="34" charset="-127"/>
              </a:rPr>
            </a:br>
            <a:r>
              <a:rPr lang="en-US" altLang="ko-KR" sz="4000" dirty="0" smtClean="0">
                <a:ea typeface="Gulim" pitchFamily="34" charset="-127"/>
              </a:rPr>
              <a:t>Task Group Closing Report</a:t>
            </a:r>
            <a:br>
              <a:rPr lang="en-US" altLang="ko-KR" sz="4000" dirty="0" smtClean="0">
                <a:ea typeface="Gulim" pitchFamily="34" charset="-127"/>
              </a:rPr>
            </a:br>
            <a:r>
              <a:rPr lang="en-US" altLang="ko-KR" sz="4000" dirty="0" smtClean="0">
                <a:ea typeface="Gulim" pitchFamily="34" charset="-127"/>
              </a:rPr>
              <a:t/>
            </a:r>
            <a:br>
              <a:rPr lang="en-US" altLang="ko-KR" sz="4000" dirty="0" smtClean="0">
                <a:ea typeface="Gulim" pitchFamily="34" charset="-127"/>
              </a:rPr>
            </a:br>
            <a:r>
              <a:rPr lang="en-US" sz="3200" b="0" dirty="0"/>
              <a:t>DCN </a:t>
            </a:r>
            <a:r>
              <a:rPr lang="en-US" sz="3200" b="0" dirty="0" smtClean="0"/>
              <a:t>21-14-0102-00-REVP</a:t>
            </a:r>
            <a:endParaRPr lang="en-US" altLang="ko-KR" sz="3200" b="0" dirty="0" smtClean="0">
              <a:ea typeface="Gulim" pitchFamily="34" charset="-127"/>
            </a:endParaRPr>
          </a:p>
        </p:txBody>
      </p:sp>
      <p:sp>
        <p:nvSpPr>
          <p:cNvPr id="12290" name="Rectangle 3"/>
          <p:cNvSpPr>
            <a:spLocks noGrp="1" noChangeArrowheads="1"/>
          </p:cNvSpPr>
          <p:nvPr>
            <p:ph type="subTitle" idx="1"/>
          </p:nvPr>
        </p:nvSpPr>
        <p:spPr>
          <a:xfrm>
            <a:off x="320675" y="3425371"/>
            <a:ext cx="8502650" cy="2899229"/>
          </a:xfrm>
        </p:spPr>
        <p:txBody>
          <a:bodyPr lIns="92075" tIns="46038" rIns="92075" bIns="46038"/>
          <a:lstStyle/>
          <a:p>
            <a:pPr marL="342900" indent="-342900" algn="ctr" defTabSz="914400">
              <a:buFontTx/>
              <a:buNone/>
            </a:pPr>
            <a:r>
              <a:rPr lang="en-US" altLang="ko-KR" dirty="0" smtClean="0">
                <a:ea typeface="Gulim" pitchFamily="34" charset="-127"/>
              </a:rPr>
              <a:t>Chair: Charlie Perkins (</a:t>
            </a:r>
            <a:r>
              <a:rPr lang="en-US" altLang="zh-CN" dirty="0" err="1" smtClean="0">
                <a:ea typeface="Gulim" pitchFamily="34" charset="-127"/>
              </a:rPr>
              <a:t>Futurewei</a:t>
            </a:r>
            <a:r>
              <a:rPr lang="en-US" altLang="ko-KR" dirty="0" smtClean="0">
                <a:ea typeface="Gulim" pitchFamily="34" charset="-127"/>
              </a:rPr>
              <a:t>)</a:t>
            </a:r>
          </a:p>
          <a:p>
            <a:pPr marL="342900" indent="-342900" algn="ctr" defTabSz="914400">
              <a:buFontTx/>
              <a:buNone/>
            </a:pPr>
            <a:r>
              <a:rPr lang="en-US" altLang="ko-KR" sz="1800" dirty="0" smtClean="0">
                <a:ea typeface="Gulim" pitchFamily="34" charset="-127"/>
              </a:rPr>
              <a:t>Charlie.Perkins@huawei.com</a:t>
            </a:r>
          </a:p>
        </p:txBody>
      </p:sp>
      <p:sp>
        <p:nvSpPr>
          <p:cNvPr id="2" name="Footer Placeholder 1"/>
          <p:cNvSpPr>
            <a:spLocks noGrp="1"/>
          </p:cNvSpPr>
          <p:nvPr>
            <p:ph type="ftr" sz="quarter" idx="10"/>
          </p:nvPr>
        </p:nvSpPr>
        <p:spPr>
          <a:xfrm>
            <a:off x="395536" y="6400800"/>
            <a:ext cx="2232248" cy="457200"/>
          </a:xfrm>
        </p:spPr>
        <p:txBody>
          <a:bodyPr/>
          <a:lstStyle/>
          <a:p>
            <a:pPr>
              <a:defRPr/>
            </a:pPr>
            <a:r>
              <a:rPr lang="en-US" smtClean="0"/>
              <a:t>21-14-0102-00-REVP      Session #62 Closing Report</a:t>
            </a:r>
            <a:endParaRPr lang="en-US" dirty="0"/>
          </a:p>
        </p:txBody>
      </p:sp>
      <p:sp>
        <p:nvSpPr>
          <p:cNvPr id="3" name="Slide Number Placeholder 2"/>
          <p:cNvSpPr>
            <a:spLocks noGrp="1"/>
          </p:cNvSpPr>
          <p:nvPr>
            <p:ph type="sldNum" sz="quarter" idx="11"/>
          </p:nvPr>
        </p:nvSpPr>
        <p:spPr/>
        <p:txBody>
          <a:bodyPr/>
          <a:lstStyle/>
          <a:p>
            <a:pPr>
              <a:defRPr/>
            </a:pPr>
            <a:fld id="{348823C9-B5B9-4558-8D57-6F2367C515D0}" type="slidenum">
              <a:rPr lang="en-US" altLang="ja-JP" smtClean="0"/>
              <a:pPr>
                <a:defRPr/>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Progress in previous meetings</a:t>
            </a:r>
            <a:endParaRPr lang="en-US" dirty="0"/>
          </a:p>
        </p:txBody>
      </p:sp>
      <p:sp>
        <p:nvSpPr>
          <p:cNvPr id="2" name="Content Placeholder 1"/>
          <p:cNvSpPr>
            <a:spLocks noGrp="1"/>
          </p:cNvSpPr>
          <p:nvPr>
            <p:ph idx="1"/>
          </p:nvPr>
        </p:nvSpPr>
        <p:spPr>
          <a:xfrm>
            <a:off x="251520" y="1031130"/>
            <a:ext cx="8466405" cy="5359638"/>
          </a:xfrm>
        </p:spPr>
        <p:txBody>
          <a:bodyPr/>
          <a:lstStyle/>
          <a:p>
            <a:r>
              <a:rPr lang="en-US" altLang="ko-KR" dirty="0" smtClean="0"/>
              <a:t>Initiated working group, determined purpose of the document revision project.</a:t>
            </a:r>
          </a:p>
          <a:p>
            <a:r>
              <a:rPr lang="en-US" altLang="ko-KR" dirty="0" smtClean="0"/>
              <a:t>Collected proposals for revised Table of Contents for the new document as a way to envision organization for the new document</a:t>
            </a:r>
          </a:p>
          <a:p>
            <a:r>
              <a:rPr lang="en-US" altLang="ko-KR" dirty="0" smtClean="0"/>
              <a:t>Agreement to pull Handover commands out of base document into a major component of 802.21.1</a:t>
            </a:r>
          </a:p>
          <a:p>
            <a:r>
              <a:rPr lang="en-US" altLang="ko-KR" dirty="0" smtClean="0"/>
              <a:t>Populated issues spreadsheet, continuing with newer issues</a:t>
            </a:r>
          </a:p>
          <a:p>
            <a:r>
              <a:rPr lang="en-US" altLang="ko-KR" dirty="0" smtClean="0"/>
              <a:t>Created documents for 802.21m and 802.21.1 handover use case, using document source for 802.21-2008 specification</a:t>
            </a:r>
          </a:p>
          <a:p>
            <a:r>
              <a:rPr lang="en-US" altLang="ko-KR" dirty="0" smtClean="0"/>
              <a:t>Decided important terminology changes</a:t>
            </a:r>
            <a:endParaRPr lang="en-US" altLang="zh-CN" dirty="0" smtClean="0"/>
          </a:p>
          <a:p>
            <a:endParaRPr lang="en-US" altLang="zh-CN" dirty="0" smtClean="0"/>
          </a:p>
          <a:p>
            <a:pPr lvl="1"/>
            <a:endParaRPr lang="en-US" altLang="ko-KR" dirty="0" smtClean="0"/>
          </a:p>
        </p:txBody>
      </p:sp>
      <p:sp>
        <p:nvSpPr>
          <p:cNvPr id="4" name="Footer Placeholder 3"/>
          <p:cNvSpPr>
            <a:spLocks noGrp="1"/>
          </p:cNvSpPr>
          <p:nvPr>
            <p:ph type="ftr" sz="quarter" idx="10"/>
          </p:nvPr>
        </p:nvSpPr>
        <p:spPr/>
        <p:txBody>
          <a:bodyPr/>
          <a:lstStyle/>
          <a:p>
            <a:pPr>
              <a:defRPr/>
            </a:pPr>
            <a:r>
              <a:rPr lang="en-US" smtClean="0"/>
              <a:t>21-14-0102-00-REVP      Session #62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Progress in previous meetings (cont.)</a:t>
            </a:r>
            <a:endParaRPr lang="en-US" dirty="0"/>
          </a:p>
        </p:txBody>
      </p:sp>
      <p:sp>
        <p:nvSpPr>
          <p:cNvPr id="2" name="Content Placeholder 1"/>
          <p:cNvSpPr>
            <a:spLocks noGrp="1"/>
          </p:cNvSpPr>
          <p:nvPr>
            <p:ph idx="1"/>
          </p:nvPr>
        </p:nvSpPr>
        <p:spPr>
          <a:xfrm>
            <a:off x="415173" y="1031130"/>
            <a:ext cx="8302752" cy="5359638"/>
          </a:xfrm>
        </p:spPr>
        <p:txBody>
          <a:bodyPr/>
          <a:lstStyle/>
          <a:p>
            <a:r>
              <a:rPr lang="en-US" altLang="ko-KR" dirty="0" smtClean="0"/>
              <a:t>Updated for base 802.21m </a:t>
            </a:r>
            <a:r>
              <a:rPr lang="en-US" altLang="ko-KR" dirty="0"/>
              <a:t>document </a:t>
            </a:r>
            <a:r>
              <a:rPr lang="en-US" altLang="ko-KR" dirty="0" smtClean="0"/>
              <a:t>specification with text from 802.21a and 802.21b</a:t>
            </a:r>
          </a:p>
          <a:p>
            <a:r>
              <a:rPr lang="en-US" altLang="ko-KR" dirty="0" smtClean="0"/>
              <a:t>Updated “exclude” document for 802.21.1 handover services specification</a:t>
            </a:r>
          </a:p>
          <a:p>
            <a:r>
              <a:rPr lang="en-US" altLang="ko-KR" dirty="0" smtClean="0"/>
              <a:t>Determined that automatic conversion of </a:t>
            </a:r>
            <a:r>
              <a:rPr lang="en-US" altLang="ko-KR" dirty="0" err="1" smtClean="0"/>
              <a:t>framemaker</a:t>
            </a:r>
            <a:r>
              <a:rPr lang="en-US" altLang="ko-KR" dirty="0" smtClean="0"/>
              <a:t> (.</a:t>
            </a:r>
            <a:r>
              <a:rPr lang="en-US" altLang="ko-KR" dirty="0" err="1" smtClean="0"/>
              <a:t>tif</a:t>
            </a:r>
            <a:r>
              <a:rPr lang="en-US" altLang="ko-KR" dirty="0" smtClean="0"/>
              <a:t>) document figures to Microsoft Word or Visio is infeasible</a:t>
            </a:r>
          </a:p>
          <a:p>
            <a:r>
              <a:rPr lang="en-US" altLang="ko-KR" dirty="0" smtClean="0"/>
              <a:t>Created new spreadsheet for editing Terminology and Acronym lists.</a:t>
            </a:r>
          </a:p>
          <a:p>
            <a:r>
              <a:rPr lang="en-US" altLang="ko-KR" dirty="0" smtClean="0"/>
              <a:t>Updated base 802.21m document with numerous improvements and repairs to tables and lists.</a:t>
            </a:r>
          </a:p>
          <a:p>
            <a:pPr marL="0" indent="0">
              <a:buNone/>
            </a:pPr>
            <a:endParaRPr lang="en-US" altLang="ko-KR" dirty="0" smtClean="0"/>
          </a:p>
          <a:p>
            <a:endParaRPr lang="en-US" altLang="ko-KR" dirty="0" smtClean="0"/>
          </a:p>
          <a:p>
            <a:endParaRPr lang="en-US" altLang="zh-CN" dirty="0" smtClean="0"/>
          </a:p>
          <a:p>
            <a:endParaRPr lang="en-US" altLang="zh-CN" dirty="0" smtClean="0"/>
          </a:p>
          <a:p>
            <a:pPr lvl="1"/>
            <a:endParaRPr lang="en-US" altLang="ko-KR" dirty="0" smtClean="0"/>
          </a:p>
        </p:txBody>
      </p:sp>
      <p:sp>
        <p:nvSpPr>
          <p:cNvPr id="4" name="Footer Placeholder 3"/>
          <p:cNvSpPr>
            <a:spLocks noGrp="1"/>
          </p:cNvSpPr>
          <p:nvPr>
            <p:ph type="ftr" sz="quarter" idx="10"/>
          </p:nvPr>
        </p:nvSpPr>
        <p:spPr/>
        <p:txBody>
          <a:bodyPr/>
          <a:lstStyle/>
          <a:p>
            <a:pPr>
              <a:defRPr/>
            </a:pPr>
            <a:r>
              <a:rPr lang="en-US" smtClean="0"/>
              <a:t>21-14-0102-00-REVP      Session #62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5</a:t>
            </a:fld>
            <a:endParaRPr lang="en-US" altLang="ja-JP"/>
          </a:p>
        </p:txBody>
      </p:sp>
    </p:spTree>
    <p:extLst>
      <p:ext uri="{BB962C8B-B14F-4D97-AF65-F5344CB8AC3E}">
        <p14:creationId xmlns:p14="http://schemas.microsoft.com/office/powerpoint/2010/main" val="241141927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Progress since Beijing Plenary</a:t>
            </a:r>
            <a:endParaRPr lang="en-US" dirty="0"/>
          </a:p>
        </p:txBody>
      </p:sp>
      <p:sp>
        <p:nvSpPr>
          <p:cNvPr id="2" name="Content Placeholder 1"/>
          <p:cNvSpPr>
            <a:spLocks noGrp="1"/>
          </p:cNvSpPr>
          <p:nvPr>
            <p:ph idx="1"/>
          </p:nvPr>
        </p:nvSpPr>
        <p:spPr>
          <a:xfrm>
            <a:off x="415173" y="1031130"/>
            <a:ext cx="8302752" cy="5359638"/>
          </a:xfrm>
        </p:spPr>
        <p:txBody>
          <a:bodyPr/>
          <a:lstStyle/>
          <a:p>
            <a:r>
              <a:rPr lang="en-US" altLang="ko-KR" dirty="0" smtClean="0"/>
              <a:t>Updated base 802.21m </a:t>
            </a:r>
            <a:r>
              <a:rPr lang="en-US" altLang="ko-KR" dirty="0"/>
              <a:t>document </a:t>
            </a:r>
            <a:r>
              <a:rPr lang="en-US" altLang="ko-KR" dirty="0" smtClean="0"/>
              <a:t>specification according to recent action items</a:t>
            </a:r>
          </a:p>
          <a:p>
            <a:r>
              <a:rPr lang="en-US" altLang="ko-KR" dirty="0" smtClean="0"/>
              <a:t>Issues added to spreadsheet based on problems encountered </a:t>
            </a:r>
            <a:r>
              <a:rPr lang="en-US" altLang="ko-KR" dirty="0"/>
              <a:t>during document </a:t>
            </a:r>
            <a:r>
              <a:rPr lang="en-US" altLang="ko-KR" dirty="0" smtClean="0"/>
              <a:t>update.</a:t>
            </a:r>
          </a:p>
          <a:p>
            <a:r>
              <a:rPr lang="en-US" altLang="ko-KR" dirty="0" smtClean="0"/>
              <a:t>Received updated figure files from Michelle</a:t>
            </a:r>
          </a:p>
          <a:p>
            <a:r>
              <a:rPr lang="en-US" dirty="0" smtClean="0"/>
              <a:t>Resubmitted </a:t>
            </a:r>
            <a:r>
              <a:rPr lang="en-US" dirty="0"/>
              <a:t>continuing 2013 documents to get 2014 document </a:t>
            </a:r>
            <a:r>
              <a:rPr lang="en-US" dirty="0" smtClean="0"/>
              <a:t>numbers</a:t>
            </a:r>
            <a:endParaRPr lang="en-US" altLang="ko-KR" dirty="0" smtClean="0"/>
          </a:p>
          <a:p>
            <a:r>
              <a:rPr lang="en-US" altLang="ko-KR" dirty="0" smtClean="0"/>
              <a:t>Uploaded 802.21m base document after adding new figures for 802.21m review</a:t>
            </a:r>
          </a:p>
          <a:p>
            <a:r>
              <a:rPr lang="en-US" altLang="ko-KR" dirty="0" smtClean="0"/>
              <a:t>Have redrawn some of the newly received figures which did not properly work when inserted</a:t>
            </a:r>
          </a:p>
          <a:p>
            <a:endParaRPr lang="en-US" altLang="zh-CN" dirty="0" smtClean="0"/>
          </a:p>
          <a:p>
            <a:endParaRPr lang="en-US" altLang="zh-CN" dirty="0" smtClean="0"/>
          </a:p>
          <a:p>
            <a:pPr lvl="1"/>
            <a:endParaRPr lang="en-US" altLang="ko-KR" dirty="0" smtClean="0"/>
          </a:p>
        </p:txBody>
      </p:sp>
      <p:sp>
        <p:nvSpPr>
          <p:cNvPr id="4" name="Footer Placeholder 3"/>
          <p:cNvSpPr>
            <a:spLocks noGrp="1"/>
          </p:cNvSpPr>
          <p:nvPr>
            <p:ph type="ftr" sz="quarter" idx="10"/>
          </p:nvPr>
        </p:nvSpPr>
        <p:spPr/>
        <p:txBody>
          <a:bodyPr/>
          <a:lstStyle/>
          <a:p>
            <a:pPr>
              <a:defRPr/>
            </a:pPr>
            <a:r>
              <a:rPr lang="en-US" smtClean="0"/>
              <a:t>21-14-0102-00-REVP      Session #62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6</a:t>
            </a:fld>
            <a:endParaRPr lang="en-US" altLang="ja-JP"/>
          </a:p>
        </p:txBody>
      </p:sp>
    </p:spTree>
    <p:extLst>
      <p:ext uri="{BB962C8B-B14F-4D97-AF65-F5344CB8AC3E}">
        <p14:creationId xmlns:p14="http://schemas.microsoft.com/office/powerpoint/2010/main" val="241141927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5173" y="1171790"/>
            <a:ext cx="8302752" cy="4921505"/>
          </a:xfrm>
        </p:spPr>
        <p:txBody>
          <a:bodyPr>
            <a:normAutofit/>
          </a:bodyPr>
          <a:lstStyle/>
          <a:p>
            <a:r>
              <a:rPr lang="en-US" altLang="zh-CN" dirty="0" smtClean="0"/>
              <a:t>Sessions: </a:t>
            </a:r>
            <a:r>
              <a:rPr lang="en-US" altLang="zh-CN" b="1" dirty="0" smtClean="0"/>
              <a:t>Tuesday PM1 and Thursday AM2</a:t>
            </a:r>
          </a:p>
          <a:p>
            <a:r>
              <a:rPr lang="en-US" dirty="0" smtClean="0"/>
              <a:t>Review 802.21m </a:t>
            </a:r>
            <a:r>
              <a:rPr lang="en-US" dirty="0"/>
              <a:t>charter and </a:t>
            </a:r>
            <a:r>
              <a:rPr lang="en-US" dirty="0" smtClean="0"/>
              <a:t>mission, </a:t>
            </a:r>
            <a:r>
              <a:rPr lang="en-US" dirty="0"/>
              <a:t>previous decisions, work plans</a:t>
            </a:r>
          </a:p>
          <a:p>
            <a:r>
              <a:rPr lang="en-US" dirty="0" smtClean="0"/>
              <a:t>Review action items</a:t>
            </a:r>
            <a:endParaRPr lang="en-US" dirty="0"/>
          </a:p>
          <a:p>
            <a:r>
              <a:rPr lang="en-US" dirty="0" smtClean="0"/>
              <a:t>Review base document modifications for acceptance / rejection</a:t>
            </a:r>
          </a:p>
          <a:p>
            <a:r>
              <a:rPr lang="en-US" dirty="0" smtClean="0"/>
              <a:t>Determine needs for further editorial staff help </a:t>
            </a:r>
            <a:r>
              <a:rPr lang="en-US" dirty="0"/>
              <a:t>with figure creation and </a:t>
            </a:r>
            <a:r>
              <a:rPr lang="en-US" dirty="0" smtClean="0"/>
              <a:t>modification, document progress</a:t>
            </a:r>
            <a:endParaRPr lang="en-US" dirty="0"/>
          </a:p>
          <a:p>
            <a:r>
              <a:rPr lang="en-US" altLang="zh-CN" dirty="0" smtClean="0"/>
              <a:t>Minutes</a:t>
            </a:r>
            <a:r>
              <a:rPr lang="en-US" dirty="0" smtClean="0"/>
              <a:t>: DCN 21-14-0103-00-REVP</a:t>
            </a:r>
            <a:endParaRPr lang="en-US" altLang="zh-CN" dirty="0" smtClean="0"/>
          </a:p>
          <a:p>
            <a:endParaRPr lang="en-US" altLang="zh-CN" dirty="0" smtClean="0"/>
          </a:p>
          <a:p>
            <a:pPr lvl="1"/>
            <a:endParaRPr lang="en-US" altLang="ko-KR" dirty="0" smtClean="0"/>
          </a:p>
        </p:txBody>
      </p:sp>
      <p:sp>
        <p:nvSpPr>
          <p:cNvPr id="3" name="Title 2"/>
          <p:cNvSpPr>
            <a:spLocks noGrp="1"/>
          </p:cNvSpPr>
          <p:nvPr>
            <p:ph type="title"/>
          </p:nvPr>
        </p:nvSpPr>
        <p:spPr/>
        <p:txBody>
          <a:bodyPr/>
          <a:lstStyle/>
          <a:p>
            <a:r>
              <a:rPr lang="en-US" altLang="zh-CN" dirty="0" smtClean="0"/>
              <a:t>Agenda Overview for May 2014</a:t>
            </a:r>
            <a:endParaRPr lang="en-US" dirty="0"/>
          </a:p>
        </p:txBody>
      </p:sp>
      <p:sp>
        <p:nvSpPr>
          <p:cNvPr id="4" name="Footer Placeholder 3"/>
          <p:cNvSpPr>
            <a:spLocks noGrp="1"/>
          </p:cNvSpPr>
          <p:nvPr>
            <p:ph type="ftr" sz="quarter" idx="10"/>
          </p:nvPr>
        </p:nvSpPr>
        <p:spPr/>
        <p:txBody>
          <a:bodyPr/>
          <a:lstStyle/>
          <a:p>
            <a:pPr>
              <a:defRPr/>
            </a:pPr>
            <a:r>
              <a:rPr lang="en-US" smtClean="0"/>
              <a:t>21-14-0102-00-REVP      Session #62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Action Items from this meeting</a:t>
            </a:r>
            <a:endParaRPr lang="en-US" dirty="0"/>
          </a:p>
        </p:txBody>
      </p:sp>
      <p:sp>
        <p:nvSpPr>
          <p:cNvPr id="2" name="Content Placeholder 1"/>
          <p:cNvSpPr>
            <a:spLocks noGrp="1"/>
          </p:cNvSpPr>
          <p:nvPr>
            <p:ph idx="1"/>
          </p:nvPr>
        </p:nvSpPr>
        <p:spPr>
          <a:xfrm>
            <a:off x="313572" y="1171791"/>
            <a:ext cx="8540141" cy="5184648"/>
          </a:xfrm>
        </p:spPr>
        <p:txBody>
          <a:bodyPr>
            <a:normAutofit/>
          </a:bodyPr>
          <a:lstStyle/>
          <a:p>
            <a:r>
              <a:rPr lang="en-US" altLang="ko-KR" dirty="0" smtClean="0"/>
              <a:t>WG chair to prepare revised documents for consideration at session #63 during upcoming Plenary meeting in July</a:t>
            </a:r>
          </a:p>
          <a:p>
            <a:r>
              <a:rPr lang="en-US" dirty="0" smtClean="0"/>
              <a:t>Update spreadsheet for figures and equations</a:t>
            </a:r>
          </a:p>
          <a:p>
            <a:pPr lvl="1"/>
            <a:r>
              <a:rPr lang="en-US" dirty="0" smtClean="0"/>
              <a:t> maintain status for each figure and modifications needed</a:t>
            </a:r>
          </a:p>
          <a:p>
            <a:pPr lvl="1"/>
            <a:r>
              <a:rPr lang="en-US" dirty="0" smtClean="0"/>
              <a:t> create and upload spreadsheet as 802.21m WG document</a:t>
            </a:r>
          </a:p>
          <a:p>
            <a:r>
              <a:rPr lang="en-US" dirty="0" smtClean="0"/>
              <a:t>(deferred) Recommend 802.21.1 to carry out gap analysis on 802.21m features</a:t>
            </a:r>
          </a:p>
          <a:p>
            <a:r>
              <a:rPr lang="en-US" dirty="0" smtClean="0"/>
              <a:t>Confer with IEEE editorial staff to repair errors introduced when base document was inappropriately saved as .</a:t>
            </a:r>
            <a:r>
              <a:rPr lang="en-US" dirty="0" err="1" smtClean="0"/>
              <a:t>docx</a:t>
            </a:r>
            <a:r>
              <a:rPr lang="en-US" dirty="0" smtClean="0"/>
              <a:t> instead .doc</a:t>
            </a:r>
          </a:p>
          <a:p>
            <a:r>
              <a:rPr lang="en-US" altLang="ko-KR" dirty="0" smtClean="0"/>
              <a:t>WG chair / editor to prepare clean document for 802.21m base document, using revisions as modified and approved according to WG discussion from Tuesday </a:t>
            </a:r>
            <a:r>
              <a:rPr lang="en-US" altLang="ko-KR" dirty="0" smtClean="0"/>
              <a:t>PM1 </a:t>
            </a:r>
            <a:r>
              <a:rPr lang="en-US" altLang="ko-KR" dirty="0" smtClean="0"/>
              <a:t>and Thursday </a:t>
            </a:r>
            <a:r>
              <a:rPr lang="en-US" altLang="ko-KR" dirty="0" smtClean="0"/>
              <a:t>AM2 </a:t>
            </a:r>
            <a:r>
              <a:rPr lang="en-US" altLang="ko-KR" dirty="0" smtClean="0"/>
              <a:t>consensus</a:t>
            </a:r>
          </a:p>
          <a:p>
            <a:endParaRPr lang="en-US" altLang="zh-CN" dirty="0" smtClean="0"/>
          </a:p>
          <a:p>
            <a:endParaRPr lang="en-US" altLang="zh-CN" dirty="0" smtClean="0"/>
          </a:p>
          <a:p>
            <a:pPr lvl="1"/>
            <a:endParaRPr lang="en-US" altLang="ko-KR" dirty="0" smtClean="0"/>
          </a:p>
        </p:txBody>
      </p:sp>
      <p:sp>
        <p:nvSpPr>
          <p:cNvPr id="4" name="Footer Placeholder 3"/>
          <p:cNvSpPr>
            <a:spLocks noGrp="1"/>
          </p:cNvSpPr>
          <p:nvPr>
            <p:ph type="ftr" sz="quarter" idx="10"/>
          </p:nvPr>
        </p:nvSpPr>
        <p:spPr/>
        <p:txBody>
          <a:bodyPr/>
          <a:lstStyle/>
          <a:p>
            <a:pPr>
              <a:defRPr/>
            </a:pPr>
            <a:r>
              <a:rPr lang="en-US" smtClean="0"/>
              <a:t>21-14-0102-00-REVP      Session #62 Closing Report</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제목 1"/>
          <p:cNvSpPr>
            <a:spLocks noGrp="1"/>
          </p:cNvSpPr>
          <p:nvPr>
            <p:ph type="title"/>
          </p:nvPr>
        </p:nvSpPr>
        <p:spPr/>
        <p:txBody>
          <a:bodyPr/>
          <a:lstStyle/>
          <a:p>
            <a:r>
              <a:rPr lang="en-US" altLang="ko-KR" smtClean="0"/>
              <a:t>Teleconference (Tentative)</a:t>
            </a:r>
            <a:endParaRPr lang="ko-KR" altLang="en-US" dirty="0" smtClean="0"/>
          </a:p>
        </p:txBody>
      </p:sp>
      <p:sp>
        <p:nvSpPr>
          <p:cNvPr id="36866" name="내용 개체 틀 2"/>
          <p:cNvSpPr>
            <a:spLocks noGrp="1"/>
          </p:cNvSpPr>
          <p:nvPr>
            <p:ph idx="1"/>
          </p:nvPr>
        </p:nvSpPr>
        <p:spPr/>
        <p:txBody>
          <a:bodyPr/>
          <a:lstStyle/>
          <a:p>
            <a:pPr>
              <a:spcBef>
                <a:spcPts val="600"/>
              </a:spcBef>
            </a:pPr>
            <a:r>
              <a:rPr lang="en-US" altLang="zh-CN" dirty="0" smtClean="0"/>
              <a:t>Thursday, May 22 with IEEE staff</a:t>
            </a:r>
            <a:endParaRPr lang="en-US" altLang="zh-CN" dirty="0" smtClean="0"/>
          </a:p>
          <a:p>
            <a:pPr marL="0" indent="0">
              <a:spcBef>
                <a:spcPts val="600"/>
              </a:spcBef>
              <a:buNone/>
            </a:pPr>
            <a:endParaRPr lang="en-US" altLang="zh-CN" dirty="0" smtClean="0"/>
          </a:p>
        </p:txBody>
      </p:sp>
      <p:sp>
        <p:nvSpPr>
          <p:cNvPr id="2" name="Footer Placeholder 1"/>
          <p:cNvSpPr>
            <a:spLocks noGrp="1"/>
          </p:cNvSpPr>
          <p:nvPr>
            <p:ph type="ftr" sz="quarter" idx="10"/>
          </p:nvPr>
        </p:nvSpPr>
        <p:spPr/>
        <p:txBody>
          <a:bodyPr/>
          <a:lstStyle/>
          <a:p>
            <a:pPr>
              <a:defRPr/>
            </a:pPr>
            <a:r>
              <a:rPr lang="en-US" smtClean="0"/>
              <a:t>21-14-0102-00-REVP      Session #62 Closing Report</a:t>
            </a:r>
            <a:endParaRPr lang="en-US" dirty="0"/>
          </a:p>
        </p:txBody>
      </p:sp>
      <p:sp>
        <p:nvSpPr>
          <p:cNvPr id="3" name="Slide Number Placeholder 2"/>
          <p:cNvSpPr>
            <a:spLocks noGrp="1"/>
          </p:cNvSpPr>
          <p:nvPr>
            <p:ph type="sldNum" sz="quarter" idx="11"/>
          </p:nvPr>
        </p:nvSpPr>
        <p:spPr/>
        <p:txBody>
          <a:bodyPr/>
          <a:lstStyle/>
          <a:p>
            <a:pPr>
              <a:defRPr/>
            </a:pPr>
            <a:fld id="{58759753-D939-4166-844A-5788E071E3D0}"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29842</TotalTime>
  <Words>820</Words>
  <Application>Microsoft Office PowerPoint</Application>
  <PresentationFormat>On-screen Show (4:3)</PresentationFormat>
  <Paragraphs>94</Paragraphs>
  <Slides>10</Slides>
  <Notes>4</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blank presentation</vt:lpstr>
      <vt:lpstr>Custom Design</vt:lpstr>
      <vt:lpstr>PowerPoint Presentation</vt:lpstr>
      <vt:lpstr>PowerPoint Presentation</vt:lpstr>
      <vt:lpstr>IEEE 802.21m: 802.21-2008 Revision Project Task Group Closing Report  DCN 21-14-0102-00-REVP</vt:lpstr>
      <vt:lpstr>Progress in previous meetings</vt:lpstr>
      <vt:lpstr>Progress in previous meetings (cont.)</vt:lpstr>
      <vt:lpstr>Progress since Beijing Plenary</vt:lpstr>
      <vt:lpstr>Agenda Overview for May 2014</vt:lpstr>
      <vt:lpstr>Action Items from this meeting</vt:lpstr>
      <vt:lpstr>Teleconference (Tentative)</vt:lpstr>
      <vt:lpstr>Plan for next meeting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charliep</cp:lastModifiedBy>
  <cp:revision>1649</cp:revision>
  <cp:lastPrinted>2012-06-25T07:51:33Z</cp:lastPrinted>
  <dcterms:created xsi:type="dcterms:W3CDTF">1601-01-01T00:00:00Z</dcterms:created>
  <dcterms:modified xsi:type="dcterms:W3CDTF">2014-05-16T19:56:04Z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(2)tLD2cQu+YqUtS9+QJxBvNVJFkakzbb9QXsSt6OiEiTxxBpdu/jxAHkPiYG+nLHjsZuMCdbJr_x000d_ G5mnxiIRWl0wAkHR44SRuyE0n5g9pk8iUAlWdREjcQdBet5LZQId7QGxlvUL8WL0Tnj45osk_x000d_ T9zSk6kHlY324kEPvNqHvrHIrDDigUhclfwZbd16Qk3qs9OD7zayTSv3Fv1R0gwYB6cV/mzQ_x000d_ WHY0bhAXoUjO4fQ4v7</vt:lpwstr>
  </property>
  <property fmtid="{D5CDD505-2E9C-101B-9397-08002B2CF9AE}" pid="3" name="_ms_pID_7253431">
    <vt:lpwstr>lykeCncgMUlRi/Qpbnz+dxccZuG/L9rKGhjLeVngcyodk7aMBm4Typ_x000d_ WV9cqIkSmVcJsIxQAvZr4uGBfwjSd0UXPx/8bEBzaVtt/DVS7DadlU9I2UZ+G2YRhikMEtFs_x000d_ I7Rx7/WoUZ2iPv943rCeQdnSkGRn37H0HOf5dtPF/OPqp+kS/KBQElQYGk3FViY83cBjTEap_x000d_ YoQESA5xK4hnyLvF</vt:lpwstr>
  </property>
  <property fmtid="{D5CDD505-2E9C-101B-9397-08002B2CF9AE}" pid="4" name="sflag">
    <vt:lpwstr>1395274704</vt:lpwstr>
  </property>
  <property fmtid="{D5CDD505-2E9C-101B-9397-08002B2CF9AE}" pid="5" name="_new_ms_pID_72543">
    <vt:lpwstr>(3)wBnBXq2np7l8P7DZH2G2+g/J3s9GyfuA52pViMF0qwUDah8PTWSgwp49met5NXlkVCLigrei_x000d_
3MFJwc6YIDdnhHRUWlbPnXsenc4Y1YwKo+qAhExyjAxoXA81AILGfJFxj3l98KtmHVeoNQh9_x000d_
aU6gui9PdNDz90UCf+MyGw8H7Lz+yR1D/l5u4ep1E+MwQWxNDuBF6v+F2dhnzyoSYmqhFaFM_x000d_
X0Cw5AicXKGGjP/iXP</vt:lpwstr>
  </property>
  <property fmtid="{D5CDD505-2E9C-101B-9397-08002B2CF9AE}" pid="6" name="_new_ms_pID_725431">
    <vt:lpwstr>xeSReig7jSf72FCNd/ZQdvGgko5qsx8MuifyIkIvWmvedqvHuTVI3J_x000d_
kfXh/LtZDgZmdbJz8SCO7+PRdETd/EKo16ksRsF6G+OeHwG2dgDxVpKUVKPWUsNQLA/JwDnp_x000d_
UbZ5kkLMh1zAgXsrOUGxgg8wCaYLg/z24XJSlw3cmMkooQJ+a/FQMZdN70fnQrWVzgG3gedO_x000d_
OTKho/UzM4WWZT1nrxzY258QYO0zqgt5Uz0P</vt:lpwstr>
  </property>
  <property fmtid="{D5CDD505-2E9C-101B-9397-08002B2CF9AE}" pid="7" name="_new_ms_pID_725432">
    <vt:lpwstr>Swhcu/YoqZIdjuQdbZmSYkuE1sQPQ1v53lE2_x000d_
Fx3Uzb4C1PlhUZykp/e+h3eSxwE1aHP9L91+1zl7GfBdraXwpEo=</vt:lpwstr>
  </property>
</Properties>
</file>