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0"/>
  </p:notesMasterIdLst>
  <p:handoutMasterIdLst>
    <p:handoutMasterId r:id="rId21"/>
  </p:handoutMasterIdLst>
  <p:sldIdLst>
    <p:sldId id="413" r:id="rId7"/>
    <p:sldId id="425" r:id="rId8"/>
    <p:sldId id="426" r:id="rId9"/>
    <p:sldId id="433" r:id="rId10"/>
    <p:sldId id="428" r:id="rId11"/>
    <p:sldId id="466" r:id="rId12"/>
    <p:sldId id="460" r:id="rId13"/>
    <p:sldId id="475" r:id="rId14"/>
    <p:sldId id="461" r:id="rId15"/>
    <p:sldId id="429" r:id="rId16"/>
    <p:sldId id="471" r:id="rId17"/>
    <p:sldId id="472" r:id="rId18"/>
    <p:sldId id="473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21-14-0100-00-0000-Session#62-Closing_Plenary_Notes.ppt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802world.org/apps/session/86/register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802world.org/wireless" TargetMode="External"/><Relationship Id="rId4" Type="http://schemas.openxmlformats.org/officeDocument/2006/relationships/hyperlink" Target="https://resweb.passkey.com/Resweb.do?mode=welcome_ei_new&amp;eventID=1130387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62,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Big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Island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Hawaii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610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Hilton, Athens, Greece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05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b="1" dirty="0" smtClean="0"/>
              <a:t>13-18, July 2014, Manchester Grand Hyatt, San Diego, CA, USA</a:t>
            </a:r>
          </a:p>
          <a:p>
            <a:pPr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REGISTRATION INFORMATION</a:t>
            </a:r>
            <a:r>
              <a:rPr lang="en-US" sz="1600" dirty="0" smtClean="0">
                <a:latin typeface="Arial" charset="0"/>
              </a:rPr>
              <a:t>: </a:t>
            </a:r>
            <a:r>
              <a:rPr lang="en-US" sz="2000" u="sng" dirty="0" smtClean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802world.org/apps/session/86/register2</a:t>
            </a:r>
            <a:endParaRPr lang="en-US" sz="2000" u="sng" dirty="0" smtClean="0"/>
          </a:p>
          <a:p>
            <a:pPr lvl="1" fontAlgn="t"/>
            <a:r>
              <a:rPr lang="en-US" sz="1600" dirty="0" smtClean="0"/>
              <a:t>Early  ($500 or $800) – Friday , May 23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, 2014 (6 pm PST)</a:t>
            </a:r>
          </a:p>
          <a:p>
            <a:pPr lvl="1" fontAlgn="t"/>
            <a:r>
              <a:rPr lang="en-US" sz="1600" dirty="0" smtClean="0"/>
              <a:t>Early  </a:t>
            </a:r>
            <a:r>
              <a:rPr lang="en-US" sz="1600" dirty="0" smtClean="0"/>
              <a:t>($600 </a:t>
            </a:r>
            <a:r>
              <a:rPr lang="en-US" sz="1600" dirty="0" smtClean="0"/>
              <a:t>or </a:t>
            </a:r>
            <a:r>
              <a:rPr lang="en-US" sz="1600" dirty="0" smtClean="0"/>
              <a:t>$900</a:t>
            </a:r>
            <a:r>
              <a:rPr lang="en-US" sz="1600" dirty="0" smtClean="0"/>
              <a:t>) – Friday , </a:t>
            </a:r>
            <a:r>
              <a:rPr lang="en-US" sz="1600" dirty="0" smtClean="0"/>
              <a:t>July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, </a:t>
            </a:r>
            <a:r>
              <a:rPr lang="en-US" sz="1600" dirty="0" smtClean="0"/>
              <a:t>2014 (6 pm </a:t>
            </a:r>
            <a:r>
              <a:rPr lang="en-US" sz="1600" dirty="0" smtClean="0"/>
              <a:t>PST)</a:t>
            </a: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HOTEL RESERVATIONS:</a:t>
            </a:r>
            <a:r>
              <a:rPr lang="en-US" sz="1600" dirty="0" smtClean="0"/>
              <a:t> </a:t>
            </a:r>
            <a:r>
              <a:rPr lang="en-US" sz="2000" u="sng" dirty="0" smtClean="0">
                <a:hlinkClick r:id="rId4"/>
              </a:rPr>
              <a:t>https://</a:t>
            </a:r>
            <a:r>
              <a:rPr lang="en-US" sz="2000" u="sng" dirty="0" smtClean="0">
                <a:hlinkClick r:id="rId4"/>
              </a:rPr>
              <a:t>resweb.passkey.com/Resweb.do?mode=welcome_ei_new&amp;eventID=11303871</a:t>
            </a: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All event information including links to Registration,VISA Letters, Hotel Reservations, and regional information can all be accessed from the IEEE 802 Wireless Interim website: </a:t>
            </a:r>
            <a:r>
              <a:rPr lang="en-US" sz="1600" dirty="0" smtClean="0">
                <a:latin typeface="Arial" charset="0"/>
                <a:hlinkClick r:id="rId5"/>
              </a:rPr>
              <a:t>http://802world.org/wireless</a:t>
            </a:r>
            <a:r>
              <a:rPr lang="en-US" sz="16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r>
              <a:rPr lang="en-US" sz="1600" b="1" dirty="0" smtClean="0"/>
              <a:t>IEEE 802 GROUP RATES</a:t>
            </a:r>
            <a:endParaRPr lang="en-US" sz="1600" dirty="0" smtClean="0"/>
          </a:p>
          <a:p>
            <a:pPr lvl="1"/>
            <a:r>
              <a:rPr lang="en-US" sz="1200" b="1" dirty="0" smtClean="0"/>
              <a:t>Standard Room</a:t>
            </a:r>
            <a:r>
              <a:rPr lang="en-US" sz="1200" dirty="0" smtClean="0"/>
              <a:t>: $US 189/Night plus applicable taxes</a:t>
            </a:r>
          </a:p>
          <a:p>
            <a:pPr lvl="1"/>
            <a:r>
              <a:rPr lang="en-US" sz="1200" b="1" dirty="0" smtClean="0"/>
              <a:t>Bay View Deluxe Room</a:t>
            </a:r>
            <a:r>
              <a:rPr lang="en-US" sz="1200" dirty="0" smtClean="0"/>
              <a:t>: $US 209/Night plus applicable taxes</a:t>
            </a:r>
          </a:p>
          <a:p>
            <a:pPr lvl="1">
              <a:lnSpc>
                <a:spcPct val="90000"/>
              </a:lnSpc>
            </a:pPr>
            <a:r>
              <a:rPr lang="en-US" sz="1200" b="1" dirty="0" smtClean="0"/>
              <a:t>RESERVATION CUTOFF DATE</a:t>
            </a:r>
            <a:r>
              <a:rPr lang="en-US" sz="1200" dirty="0" smtClean="0"/>
              <a:t>: The IEEE 802 Guest Room Rate will be available until the block is sold out or </a:t>
            </a:r>
            <a:r>
              <a:rPr lang="en-US" sz="1200" b="1" dirty="0" smtClean="0"/>
              <a:t>Friday June 20, 2014</a:t>
            </a:r>
            <a:r>
              <a:rPr lang="en-US" sz="1200" dirty="0" smtClean="0"/>
              <a:t> which ever comes first</a:t>
            </a:r>
            <a:endParaRPr lang="en-US" sz="12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18-23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15-20 </a:t>
            </a:r>
            <a:r>
              <a:rPr lang="en-US" sz="2400" b="1" dirty="0" smtClean="0">
                <a:solidFill>
                  <a:srgbClr val="FF0000"/>
                </a:solidFill>
              </a:rPr>
              <a:t>March, 2015,  </a:t>
            </a:r>
            <a:r>
              <a:rPr lang="en-US" sz="2400" b="1" dirty="0" err="1" smtClean="0">
                <a:solidFill>
                  <a:srgbClr val="FF0000"/>
                </a:solidFill>
              </a:rPr>
              <a:t>Estrel</a:t>
            </a:r>
            <a:r>
              <a:rPr lang="en-US" sz="2400" b="1" dirty="0" smtClean="0">
                <a:solidFill>
                  <a:srgbClr val="FF0000"/>
                </a:solidFill>
              </a:rPr>
              <a:t> Convention Center and Hotel, Berlin,  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2015, </a:t>
            </a:r>
            <a:r>
              <a:rPr lang="en-US" sz="2400" b="1" dirty="0" smtClean="0">
                <a:solidFill>
                  <a:srgbClr val="0000FF"/>
                </a:solidFill>
              </a:rPr>
              <a:t>Asia (TBD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Teleconferences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/>
              <a:t>https://mentor.ieee.org/802.21/dcn/14/21-14-0099-00-MuGM-tgd-may-closing-note.ppt</a:t>
            </a:r>
            <a:endParaRPr lang="en-US" sz="2000" dirty="0" smtClean="0"/>
          </a:p>
          <a:p>
            <a:r>
              <a:rPr lang="en-US" sz="2200" dirty="0" smtClean="0"/>
              <a:t>802.21m</a:t>
            </a:r>
            <a:r>
              <a:rPr lang="en-US" sz="2200" dirty="0" smtClean="0"/>
              <a:t>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/>
              <a:t>https://mentor.ieee.org/802.21/dcn/14/21-14-0102-00-REVP-802-21m-session-62-closing-report.pptx</a:t>
            </a:r>
            <a:endParaRPr lang="en-US" sz="1800" dirty="0" smtClean="0"/>
          </a:p>
          <a:p>
            <a:r>
              <a:rPr lang="en-US" sz="2200" dirty="0" smtClean="0"/>
              <a:t>802.21.1</a:t>
            </a:r>
            <a:r>
              <a:rPr lang="en-US" sz="2200" dirty="0" smtClean="0"/>
              <a:t>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/>
              <a:t>https://mentor.ieee.org/802.21/dcn/14/21-14-0098-00-SAUC-may-interim-closing-report.pptx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https</a:t>
            </a:r>
            <a:r>
              <a:rPr lang="en-US" dirty="0" smtClean="0"/>
              <a:t>://mentor.ieee.org/802.21/dcn/14/21-14-0101-00-0000-802-11-liaison-report-for-2014-05.ppt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400" dirty="0" smtClean="0"/>
              <a:t>802.21d  BRC Teleconferences</a:t>
            </a:r>
            <a:r>
              <a:rPr lang="en-US" sz="2400" dirty="0" smtClean="0"/>
              <a:t>:</a:t>
            </a:r>
          </a:p>
          <a:p>
            <a:pPr marL="750888" lvl="1"/>
            <a:r>
              <a:rPr lang="en-US" altLang="ja-JP" sz="2000" dirty="0" smtClean="0">
                <a:ea typeface="MS PGothic" pitchFamily="34" charset="-128"/>
              </a:rPr>
              <a:t>May 27 (Tue</a:t>
            </a:r>
            <a:r>
              <a:rPr lang="en-US" altLang="ja-JP" sz="2000" dirty="0" smtClean="0">
                <a:ea typeface="MS PGothic" pitchFamily="34" charset="-128"/>
              </a:rPr>
              <a:t>),  </a:t>
            </a:r>
            <a:r>
              <a:rPr lang="en-US" altLang="ja-JP" sz="2000" dirty="0" smtClean="0">
                <a:ea typeface="MS PGothic" pitchFamily="34" charset="-128"/>
              </a:rPr>
              <a:t>8am-10am </a:t>
            </a:r>
            <a:r>
              <a:rPr lang="en-US" altLang="ja-JP" sz="2000" dirty="0" smtClean="0">
                <a:ea typeface="MS PGothic" pitchFamily="34" charset="-128"/>
              </a:rPr>
              <a:t>EDT</a:t>
            </a:r>
            <a:endParaRPr lang="en-US" altLang="ja-JP" sz="2000" dirty="0" smtClean="0">
              <a:ea typeface="MS PGothic" pitchFamily="34" charset="-128"/>
            </a:endParaRPr>
          </a:p>
          <a:p>
            <a:pPr marL="750888" lvl="1"/>
            <a:r>
              <a:rPr lang="en-US" altLang="ja-JP" sz="2000" dirty="0" smtClean="0">
                <a:ea typeface="MS PGothic" pitchFamily="34" charset="-128"/>
              </a:rPr>
              <a:t>June 10 (Tue</a:t>
            </a:r>
            <a:r>
              <a:rPr lang="en-US" altLang="ja-JP" sz="2000" dirty="0" smtClean="0">
                <a:ea typeface="MS PGothic" pitchFamily="34" charset="-128"/>
              </a:rPr>
              <a:t>),  </a:t>
            </a:r>
            <a:r>
              <a:rPr lang="en-US" altLang="ja-JP" sz="2000" dirty="0" smtClean="0">
                <a:ea typeface="MS PGothic" pitchFamily="34" charset="-128"/>
              </a:rPr>
              <a:t>8am-10am </a:t>
            </a:r>
            <a:r>
              <a:rPr lang="en-US" altLang="ja-JP" sz="2000" dirty="0" smtClean="0">
                <a:ea typeface="MS PGothic" pitchFamily="34" charset="-128"/>
              </a:rPr>
              <a:t>EDT</a:t>
            </a:r>
            <a:endParaRPr lang="en-US" sz="20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Teleconference:</a:t>
            </a:r>
          </a:p>
          <a:p>
            <a:pPr lvl="1"/>
            <a:r>
              <a:rPr lang="en-US" sz="2000" dirty="0" smtClean="0"/>
              <a:t>None</a:t>
            </a:r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/>
              <a:t>None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latin typeface="+mj-lt"/>
                <a:ea typeface="ＭＳ Ｐゴシック" pitchFamily="34" charset="-128"/>
              </a:rPr>
              <a:t>Kambayashi</a:t>
            </a:r>
            <a:endParaRPr kumimoji="1" lang="en-US" altLang="ja-JP" dirty="0" smtClean="0">
              <a:latin typeface="+mj-lt"/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latin typeface="+mj-lt"/>
                <a:ea typeface="ＭＳ Ｐゴシック" pitchFamily="34" charset="-128"/>
              </a:rPr>
              <a:t>Hanatani</a:t>
            </a:r>
            <a:endParaRPr kumimoji="1" lang="en-US" altLang="ja-JP" dirty="0" smtClean="0">
              <a:latin typeface="+mj-lt"/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Yoshihiro Ohba (Chair)</a:t>
            </a:r>
          </a:p>
          <a:p>
            <a:pPr lvl="1"/>
            <a:r>
              <a:rPr kumimoji="1" lang="en-US" altLang="ja-JP" dirty="0" smtClean="0">
                <a:latin typeface="+mj-lt"/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81000" y="1891674"/>
            <a:ext cx="8534400" cy="347851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altLang="ja-JP" sz="2000" dirty="0" smtClean="0">
                <a:ea typeface="PMingLiU" pitchFamily="18" charset="-120"/>
              </a:rPr>
              <a:t>Move </a:t>
            </a:r>
            <a:r>
              <a:rPr lang="en-GB" altLang="ja-JP" sz="2000" dirty="0" smtClean="0">
                <a:ea typeface="PMingLiU" pitchFamily="18" charset="-120"/>
              </a:rPr>
              <a:t>to authorize</a:t>
            </a:r>
            <a:r>
              <a:rPr lang="en-US" altLang="ko-KR" sz="2000" dirty="0" smtClean="0">
                <a:ea typeface="Gulim" pitchFamily="34" charset="-127"/>
              </a:rPr>
              <a:t> the P802.21d Ballot Resolution Committee (BRC) to resolve WG LB#7c comments and approve the related contributions via teleconferences </a:t>
            </a:r>
            <a:endParaRPr lang="en-GB" altLang="ja-JP" sz="2000" dirty="0" smtClean="0">
              <a:ea typeface="PMingLiU" pitchFamily="18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Yoshihiro Ohba 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Clint Chaplin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P802.21d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7c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.21d/D05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Clint Chaplin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#7d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D05 </a:t>
            </a:r>
            <a:r>
              <a:rPr lang="en-US" altLang="ko-KR" sz="2400" dirty="0" smtClean="0"/>
              <a:t>be forwarded to Sponsor Ballot and approve the CSD?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Clint Chaplin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05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53763</TotalTime>
  <Words>716</Words>
  <Application>Microsoft Office PowerPoint</Application>
  <PresentationFormat>On-screen Show (4:3)</PresentationFormat>
  <Paragraphs>171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Slide 1</vt:lpstr>
      <vt:lpstr>Meeting Updates</vt:lpstr>
      <vt:lpstr>TG Reports </vt:lpstr>
      <vt:lpstr>Liaison Reports </vt:lpstr>
      <vt:lpstr>Teleconferences </vt:lpstr>
      <vt:lpstr>Slide 6</vt:lpstr>
      <vt:lpstr>P802.21 WG Motion </vt:lpstr>
      <vt:lpstr>P802.21 WG Motion </vt:lpstr>
      <vt:lpstr>P802.21 WG Motion</vt:lpstr>
      <vt:lpstr>Future Sessions</vt:lpstr>
      <vt:lpstr>Future Sessions – 2014 </vt:lpstr>
      <vt:lpstr>July Meeting Logistics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711</cp:revision>
  <cp:lastPrinted>1998-02-10T13:28:06Z</cp:lastPrinted>
  <dcterms:created xsi:type="dcterms:W3CDTF">2002-07-08T22:03:28Z</dcterms:created>
  <dcterms:modified xsi:type="dcterms:W3CDTF">2014-05-16T20:59:36Z</dcterms:modified>
</cp:coreProperties>
</file>