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
  </p:notesMasterIdLst>
  <p:handoutMasterIdLst>
    <p:handoutMasterId r:id="rId7"/>
  </p:handoutMasterIdLst>
  <p:sldIdLst>
    <p:sldId id="333" r:id="rId2"/>
    <p:sldId id="332" r:id="rId3"/>
    <p:sldId id="342" r:id="rId4"/>
    <p:sldId id="343"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CCECFF"/>
    <a:srgbClr val="99CCFF"/>
    <a:srgbClr val="66FF99"/>
    <a:srgbClr val="FF9933"/>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0" autoAdjust="0"/>
    <p:restoredTop sz="94638" autoAdjust="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21-14-0098-SAUC</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Closing </a:t>
            </a:r>
            <a:r>
              <a:rPr lang="en-US" altLang="ja-JP" b="1" dirty="0">
                <a:latin typeface="Times" charset="0"/>
                <a:ea typeface="MS PGothic" pitchFamily="34" charset="-128"/>
                <a:cs typeface="Times New Roman" pitchFamily="18" charset="0"/>
              </a:rPr>
              <a:t>Note</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May 15, </a:t>
            </a:r>
            <a:r>
              <a:rPr lang="en-US" altLang="ja-JP" dirty="0" smtClean="0">
                <a:latin typeface="Times" charset="0"/>
                <a:ea typeface="MS PGothic" pitchFamily="34" charset="-128"/>
                <a:cs typeface="Times New Roman" pitchFamily="18" charset="0"/>
              </a:rPr>
              <a:t>2014</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Presented at IEEE 802.21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62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Hawaii,</a:t>
            </a:r>
            <a:r>
              <a:rPr lang="en-US" altLang="ja-JP" dirty="0" smtClean="0">
                <a:latin typeface="Times" charset="0"/>
                <a:ea typeface="MS PGothic" pitchFamily="34" charset="-128"/>
                <a:cs typeface="Times New Roman" pitchFamily="18" charset="0"/>
              </a:rPr>
              <a:t>  USA  </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a:t>
            </a:r>
            <a:r>
              <a:rPr lang="en-US" altLang="ja-JP" dirty="0">
                <a:latin typeface="Times" charset="0"/>
                <a:ea typeface="MS PGothic" pitchFamily="34" charset="-128"/>
                <a:cs typeface="Times New Roman" pitchFamily="18" charset="0"/>
              </a:rPr>
              <a:t>Closing Report for </a:t>
            </a:r>
            <a:r>
              <a:rPr lang="en-US" altLang="ja-JP" dirty="0" smtClean="0">
                <a:latin typeface="Times" charset="0"/>
                <a:ea typeface="MS PGothic" pitchFamily="34" charset="-128"/>
                <a:cs typeface="Times New Roman" pitchFamily="18" charset="0"/>
              </a:rPr>
              <a:t>Session #61</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in </a:t>
            </a:r>
            <a:r>
              <a:rPr lang="en-US" altLang="ja-JP" dirty="0" smtClean="0">
                <a:ea typeface="MS PGothic" pitchFamily="34" charset="-128"/>
              </a:rPr>
              <a:t>May </a:t>
            </a:r>
            <a:r>
              <a:rPr lang="en-US" altLang="ja-JP" dirty="0" smtClean="0">
                <a:ea typeface="MS PGothic" pitchFamily="34" charset="-128"/>
              </a:rPr>
              <a:t>2014 Meeting</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a:p>
        </p:txBody>
      </p:sp>
      <p:sp>
        <p:nvSpPr>
          <p:cNvPr id="5125" name="Content Placeholder 2"/>
          <p:cNvSpPr txBox="1">
            <a:spLocks/>
          </p:cNvSpPr>
          <p:nvPr/>
        </p:nvSpPr>
        <p:spPr bwMode="auto">
          <a:xfrm>
            <a:off x="179512" y="980728"/>
            <a:ext cx="8856984" cy="5472608"/>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dirty="0" smtClean="0">
                <a:ea typeface="MS PGothic" pitchFamily="34" charset="-128"/>
              </a:rPr>
              <a:t>TG 802.21.1 had </a:t>
            </a:r>
            <a:r>
              <a:rPr lang="en-US" altLang="ja-JP" dirty="0" smtClean="0">
                <a:ea typeface="MS PGothic" pitchFamily="34" charset="-128"/>
              </a:rPr>
              <a:t>one</a:t>
            </a:r>
            <a:r>
              <a:rPr lang="en-US" altLang="ja-JP" dirty="0" smtClean="0">
                <a:ea typeface="MS PGothic" pitchFamily="34" charset="-128"/>
              </a:rPr>
              <a:t> session </a:t>
            </a:r>
            <a:r>
              <a:rPr lang="en-US" altLang="ja-JP" dirty="0" smtClean="0">
                <a:ea typeface="MS PGothic" pitchFamily="34" charset="-128"/>
              </a:rPr>
              <a:t>during this meeting </a:t>
            </a: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Wednesday, May </a:t>
            </a:r>
            <a:r>
              <a:rPr lang="en-US" altLang="ja-JP" dirty="0" smtClean="0">
                <a:ea typeface="MS PGothic" pitchFamily="34" charset="-128"/>
              </a:rPr>
              <a:t>14, 2014 </a:t>
            </a:r>
          </a:p>
          <a:p>
            <a:pPr lvl="2">
              <a:buFont typeface="Arial" pitchFamily="34" charset="0"/>
              <a:buChar char="•"/>
            </a:pPr>
            <a:r>
              <a:rPr lang="en-US" altLang="ja-JP" dirty="0" smtClean="0">
                <a:ea typeface="MS PGothic" pitchFamily="34" charset="-128"/>
              </a:rPr>
              <a:t>PM1 : 1:30– 3:30 pm </a:t>
            </a:r>
            <a:endParaRPr lang="en-US" altLang="ja-JP" dirty="0" smtClean="0">
              <a:ea typeface="MS PGothic" pitchFamily="34" charset="-128"/>
            </a:endParaRPr>
          </a:p>
          <a:p>
            <a:pPr lvl="2"/>
            <a:endParaRPr lang="en-US" altLang="ja-JP" dirty="0" smtClean="0">
              <a:ea typeface="MS PGothic" pitchFamily="34" charset="-128"/>
            </a:endParaRPr>
          </a:p>
          <a:p>
            <a:pPr>
              <a:buFont typeface="Arial" pitchFamily="34" charset="0"/>
              <a:buChar char="•"/>
            </a:pPr>
            <a:r>
              <a:rPr lang="en-US" altLang="ja-JP" dirty="0" smtClean="0">
                <a:ea typeface="MS PGothic" pitchFamily="34" charset="-128"/>
              </a:rPr>
              <a:t> </a:t>
            </a:r>
            <a:r>
              <a:rPr lang="en-US" altLang="ja-JP" dirty="0" smtClean="0">
                <a:ea typeface="MS PGothic" pitchFamily="34" charset="-128"/>
              </a:rPr>
              <a:t>There were </a:t>
            </a:r>
            <a:r>
              <a:rPr lang="en-US" altLang="ja-JP" dirty="0" smtClean="0">
                <a:ea typeface="MS PGothic" pitchFamily="34" charset="-128"/>
              </a:rPr>
              <a:t>two</a:t>
            </a:r>
            <a:r>
              <a:rPr lang="en-US" altLang="ja-JP" dirty="0" smtClean="0">
                <a:ea typeface="MS PGothic" pitchFamily="34" charset="-128"/>
              </a:rPr>
              <a:t>  </a:t>
            </a:r>
            <a:r>
              <a:rPr lang="en-US" altLang="ja-JP" dirty="0" smtClean="0">
                <a:ea typeface="MS PGothic" pitchFamily="34" charset="-128"/>
              </a:rPr>
              <a:t>presentations and discussions:</a:t>
            </a:r>
          </a:p>
          <a:p>
            <a:pPr lvl="1">
              <a:buFont typeface="Arial" pitchFamily="34" charset="0"/>
              <a:buChar char="•"/>
            </a:pPr>
            <a:r>
              <a:rPr lang="en-US" altLang="ja-JP" dirty="0" smtClean="0">
                <a:ea typeface="MS PGothic" pitchFamily="34" charset="-128"/>
              </a:rPr>
              <a:t> </a:t>
            </a:r>
            <a:r>
              <a:rPr lang="en-US" altLang="ja-JP" dirty="0" smtClean="0">
                <a:ea typeface="MS PGothic" pitchFamily="34" charset="-128"/>
              </a:rPr>
              <a:t>https://</a:t>
            </a:r>
            <a:r>
              <a:rPr lang="en-US" altLang="ja-JP" dirty="0" smtClean="0">
                <a:ea typeface="MS PGothic" pitchFamily="34" charset="-128"/>
              </a:rPr>
              <a:t>mentor.ieee.org/802.21/dcn/14/21-14-0079-00-SAUC-media-independent-service-for-radio-resource-management-in-heterogeneous-networks.docx</a:t>
            </a:r>
          </a:p>
          <a:p>
            <a:pPr lvl="1">
              <a:buFont typeface="Arial" pitchFamily="34" charset="0"/>
              <a:buChar char="•"/>
            </a:pPr>
            <a:endParaRPr lang="en-US" altLang="ja-JP" sz="2000" dirty="0" smtClean="0">
              <a:ea typeface="MS PGothic" pitchFamily="34" charset="-128"/>
            </a:endParaRPr>
          </a:p>
          <a:p>
            <a:pPr lvl="1">
              <a:buFont typeface="Arial" pitchFamily="34" charset="0"/>
              <a:buChar char="•"/>
            </a:pPr>
            <a:r>
              <a:rPr lang="en-US" altLang="ja-JP" sz="2000" dirty="0" smtClean="0">
                <a:ea typeface="MS PGothic" pitchFamily="34" charset="-128"/>
              </a:rPr>
              <a:t> </a:t>
            </a:r>
            <a:r>
              <a:rPr lang="en-US" altLang="ja-JP" dirty="0" smtClean="0">
                <a:ea typeface="MS PGothic" pitchFamily="34" charset="-128"/>
              </a:rPr>
              <a:t>https</a:t>
            </a:r>
            <a:r>
              <a:rPr lang="en-US" altLang="ja-JP" dirty="0" smtClean="0">
                <a:ea typeface="MS PGothic" pitchFamily="34" charset="-128"/>
              </a:rPr>
              <a:t>://mentor.ieee.org/802.21/dcn/14/21-14-0080-00-SAUC-media-independent-service-for-d2d-communications.docx</a:t>
            </a:r>
            <a:endParaRPr lang="en-US" altLang="ja-JP" sz="2000" dirty="0" smtClean="0">
              <a:ea typeface="MS PGothic" pitchFamily="34" charset="-128"/>
            </a:endParaRPr>
          </a:p>
          <a:p>
            <a:pPr lvl="1"/>
            <a:endParaRPr lang="en-US" altLang="ja-JP" sz="2000" dirty="0" smtClean="0">
              <a:ea typeface="MS PGothic"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ja-JP" dirty="0" smtClean="0">
                <a:ea typeface="MS PGothic" pitchFamily="34" charset="-128"/>
              </a:rPr>
              <a:t>Teleconference</a:t>
            </a:r>
            <a:r>
              <a:rPr lang="ja-JP" altLang="en-US" smtClean="0">
                <a:ea typeface="MS PGothic" pitchFamily="34" charset="-128"/>
              </a:rPr>
              <a:t> </a:t>
            </a:r>
            <a:r>
              <a:rPr lang="en-US" altLang="ja-JP" dirty="0" smtClean="0">
                <a:ea typeface="MS PGothic" pitchFamily="34" charset="-128"/>
              </a:rPr>
              <a:t>Schedule</a:t>
            </a:r>
          </a:p>
        </p:txBody>
      </p:sp>
      <p:sp>
        <p:nvSpPr>
          <p:cNvPr id="9219" name="Content Placeholder 2"/>
          <p:cNvSpPr>
            <a:spLocks noGrp="1"/>
          </p:cNvSpPr>
          <p:nvPr>
            <p:ph idx="1"/>
          </p:nvPr>
        </p:nvSpPr>
        <p:spPr>
          <a:xfrm>
            <a:off x="201613" y="1700807"/>
            <a:ext cx="8299450" cy="2952329"/>
          </a:xfrm>
        </p:spPr>
        <p:txBody>
          <a:bodyPr/>
          <a:lstStyle/>
          <a:p>
            <a:pPr marL="352425"/>
            <a:r>
              <a:rPr lang="en-US" altLang="ja-JP" dirty="0" smtClean="0">
                <a:ea typeface="MS PGothic" pitchFamily="34" charset="-128"/>
              </a:rPr>
              <a:t>None </a:t>
            </a:r>
            <a:endParaRPr lang="en-US" altLang="ja-JP" dirty="0" smtClean="0">
              <a:ea typeface="MS PGothic" pitchFamily="34" charset="-128"/>
            </a:endParaRPr>
          </a:p>
        </p:txBody>
      </p:sp>
      <p:sp>
        <p:nvSpPr>
          <p:cNvPr id="9221" name="Slide Number Placeholder 4"/>
          <p:cNvSpPr>
            <a:spLocks noGrp="1"/>
          </p:cNvSpPr>
          <p:nvPr>
            <p:ph type="sldNum" sz="quarter" idx="11"/>
          </p:nvPr>
        </p:nvSpPr>
        <p:spPr>
          <a:noFill/>
        </p:spPr>
        <p:txBody>
          <a:bodyPr/>
          <a:lstStyle/>
          <a:p>
            <a:fld id="{BF89FFCF-446A-4493-AFE8-BA223BC22578}" type="slidenum">
              <a:rPr lang="en-US" altLang="ja-JP"/>
              <a:pPr/>
              <a:t>4</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10065</TotalTime>
  <Words>288</Words>
  <Application>Microsoft Office PowerPoint</Application>
  <PresentationFormat>On-screen Show (4:3)</PresentationFormat>
  <Paragraphs>30</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 presentation</vt:lpstr>
      <vt:lpstr>Slide 1</vt:lpstr>
      <vt:lpstr>Slide 2</vt:lpstr>
      <vt:lpstr>Progress in May 2014 Meeting</vt:lpstr>
      <vt:lpstr>Teleconference Schedule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subir Das</cp:lastModifiedBy>
  <cp:revision>1031</cp:revision>
  <dcterms:created xsi:type="dcterms:W3CDTF">1601-01-01T00:00:00Z</dcterms:created>
  <dcterms:modified xsi:type="dcterms:W3CDTF">2014-05-16T00:15:27Z</dcterms:modified>
</cp:coreProperties>
</file>