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4638" autoAdjust="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21-14-0098-SAUC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May 15,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62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Hawaii,</a:t>
            </a:r>
            <a:r>
              <a:rPr lang="en-US" altLang="ja-JP" dirty="0" smtClean="0">
                <a:latin typeface="Times" charset="0"/>
                <a:ea typeface="MS PGothic" pitchFamily="34" charset="-128"/>
                <a:cs typeface="Times New Roman" pitchFamily="18" charset="0"/>
              </a:rPr>
              <a:t>  USA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#61</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May </a:t>
            </a:r>
            <a:r>
              <a:rPr lang="en-US" altLang="ja-JP" dirty="0" smtClean="0">
                <a:ea typeface="MS PGothic" pitchFamily="34" charset="-128"/>
              </a:rPr>
              <a:t>2014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47260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a:t>
            </a:r>
            <a:r>
              <a:rPr lang="en-US" altLang="ja-JP" dirty="0" smtClean="0">
                <a:ea typeface="MS PGothic" pitchFamily="34" charset="-128"/>
              </a:rPr>
              <a:t>one</a:t>
            </a:r>
            <a:r>
              <a:rPr lang="en-US" altLang="ja-JP" dirty="0" smtClean="0">
                <a:ea typeface="MS PGothic" pitchFamily="34" charset="-128"/>
              </a:rPr>
              <a:t> session </a:t>
            </a:r>
            <a:r>
              <a:rPr lang="en-US" altLang="ja-JP" dirty="0" smtClean="0">
                <a:ea typeface="MS PGothic" pitchFamily="34" charset="-128"/>
              </a:rPr>
              <a:t>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Wednesday, May </a:t>
            </a:r>
            <a:r>
              <a:rPr lang="en-US" altLang="ja-JP" dirty="0" smtClean="0">
                <a:ea typeface="MS PGothic" pitchFamily="34" charset="-128"/>
              </a:rPr>
              <a:t>14, 2014 </a:t>
            </a:r>
          </a:p>
          <a:p>
            <a:pPr lvl="2">
              <a:buFont typeface="Arial" pitchFamily="34" charset="0"/>
              <a:buChar char="•"/>
            </a:pPr>
            <a:r>
              <a:rPr lang="en-US" altLang="ja-JP" dirty="0" smtClean="0">
                <a:ea typeface="MS PGothic" pitchFamily="34" charset="-128"/>
              </a:rPr>
              <a:t>PM1 : 1:30– 3:30 pm </a:t>
            </a:r>
            <a:endParaRPr lang="en-US" altLang="ja-JP" dirty="0" smtClean="0">
              <a:ea typeface="MS PGothic" pitchFamily="34" charset="-128"/>
            </a:endParaRPr>
          </a:p>
          <a:p>
            <a:pPr lvl="2"/>
            <a:endParaRPr lang="en-US" altLang="ja-JP" dirty="0" smtClean="0">
              <a:ea typeface="MS PGothic" pitchFamily="34" charset="-128"/>
            </a:endParaRPr>
          </a:p>
          <a:p>
            <a:pPr>
              <a:buFont typeface="Arial" pitchFamily="34" charset="0"/>
              <a:buChar char="•"/>
            </a:pPr>
            <a:r>
              <a:rPr lang="en-US" altLang="ja-JP" dirty="0" smtClean="0">
                <a:ea typeface="MS PGothic" pitchFamily="34" charset="-128"/>
              </a:rPr>
              <a:t> </a:t>
            </a:r>
            <a:r>
              <a:rPr lang="en-US" altLang="ja-JP" dirty="0" smtClean="0">
                <a:ea typeface="MS PGothic" pitchFamily="34" charset="-128"/>
              </a:rPr>
              <a:t>There were </a:t>
            </a:r>
            <a:r>
              <a:rPr lang="en-US" altLang="ja-JP" dirty="0" smtClean="0">
                <a:ea typeface="MS PGothic" pitchFamily="34" charset="-128"/>
              </a:rPr>
              <a:t>two</a:t>
            </a:r>
            <a:r>
              <a:rPr lang="en-US" altLang="ja-JP" dirty="0" smtClean="0">
                <a:ea typeface="MS PGothic" pitchFamily="34" charset="-128"/>
              </a:rPr>
              <a:t>  </a:t>
            </a:r>
            <a:r>
              <a:rPr lang="en-US" altLang="ja-JP" dirty="0" smtClean="0">
                <a:ea typeface="MS PGothic" pitchFamily="34" charset="-128"/>
              </a:rPr>
              <a:t>presentations and discussions:</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https://</a:t>
            </a:r>
            <a:r>
              <a:rPr lang="en-US" altLang="ja-JP" dirty="0" smtClean="0">
                <a:ea typeface="MS PGothic" pitchFamily="34" charset="-128"/>
              </a:rPr>
              <a:t>mentor.ieee.org/802.21/dcn/14/21-14-0079-00-SAUC-media-independent-service-for-radio-resource-management-in-heterogeneous-networks.docx</a:t>
            </a:r>
          </a:p>
          <a:p>
            <a:pPr lvl="1">
              <a:buFont typeface="Arial" pitchFamily="34" charset="0"/>
              <a:buChar char="•"/>
            </a:pPr>
            <a:endParaRPr lang="en-US" altLang="ja-JP" sz="2000" dirty="0" smtClean="0">
              <a:ea typeface="MS PGothic" pitchFamily="34" charset="-128"/>
            </a:endParaRPr>
          </a:p>
          <a:p>
            <a:pPr lvl="1">
              <a:buFont typeface="Arial" pitchFamily="34" charset="0"/>
              <a:buChar char="•"/>
            </a:pPr>
            <a:r>
              <a:rPr lang="en-US" altLang="ja-JP" sz="2000" dirty="0" smtClean="0">
                <a:ea typeface="MS PGothic" pitchFamily="34" charset="-128"/>
              </a:rPr>
              <a:t> </a:t>
            </a:r>
            <a:r>
              <a:rPr lang="en-US" altLang="ja-JP" dirty="0" smtClean="0">
                <a:ea typeface="MS PGothic" pitchFamily="34" charset="-128"/>
              </a:rPr>
              <a:t>https</a:t>
            </a:r>
            <a:r>
              <a:rPr lang="en-US" altLang="ja-JP" dirty="0" smtClean="0">
                <a:ea typeface="MS PGothic" pitchFamily="34" charset="-128"/>
              </a:rPr>
              <a:t>://mentor.ieee.org/802.21/dcn/14/21-14-0080-00-SAUC-media-independent-service-for-d2d-communications.docx</a:t>
            </a:r>
            <a:endParaRPr lang="en-US" altLang="ja-JP" sz="2000" dirty="0" smtClean="0">
              <a:ea typeface="MS PGothic" pitchFamily="34" charset="-128"/>
            </a:endParaRPr>
          </a:p>
          <a:p>
            <a:pPr lvl="1"/>
            <a:endParaRPr lang="en-US" altLang="ja-JP" sz="2000"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None </a:t>
            </a: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10065</TotalTime>
  <Words>288</Words>
  <Application>Microsoft Office PowerPoint</Application>
  <PresentationFormat>On-screen Show (4:3)</PresentationFormat>
  <Paragraphs>30</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Progress in May 2014 Meeting</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1031</cp:revision>
  <dcterms:created xsi:type="dcterms:W3CDTF">1601-01-01T00:00:00Z</dcterms:created>
  <dcterms:modified xsi:type="dcterms:W3CDTF">2014-05-16T00:15:27Z</dcterms:modified>
</cp:coreProperties>
</file>