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96" r:id="rId2"/>
    <p:sldId id="389" r:id="rId3"/>
    <p:sldId id="403" r:id="rId4"/>
    <p:sldId id="40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6" autoAdjust="0"/>
    <p:restoredTop sz="86431" autoAdjust="0"/>
  </p:normalViewPr>
  <p:slideViewPr>
    <p:cSldViewPr>
      <p:cViewPr varScale="1">
        <p:scale>
          <a:sx n="91" d="100"/>
          <a:sy n="91" d="100"/>
        </p:scale>
        <p:origin x="-197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77862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8700" y="6016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 userDrawn="1"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06704" y="394156"/>
            <a:ext cx="476893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21-14-0081-00-0000-Joint_Plenary_Opening_Report.ppt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6" r:id="rId2"/>
    <p:sldLayoutId id="2147483864" r:id="rId3"/>
    <p:sldLayoutId id="2147483865" r:id="rId4"/>
    <p:sldLayoutId id="2147483862" r:id="rId5"/>
    <p:sldLayoutId id="2147483863" r:id="rId6"/>
    <p:sldLayoutId id="2147483837" r:id="rId7"/>
    <p:sldLayoutId id="2147483850" r:id="rId8"/>
    <p:sldLayoutId id="2147483851" r:id="rId9"/>
    <p:sldLayoutId id="2147483852" r:id="rId10"/>
    <p:sldLayoutId id="2147483853" r:id="rId11"/>
    <p:sldLayoutId id="2147483854" r:id="rId12"/>
    <p:sldLayoutId id="2147483855" r:id="rId13"/>
    <p:sldLayoutId id="2147483856" r:id="rId14"/>
    <p:sldLayoutId id="2147483857" r:id="rId15"/>
    <p:sldLayoutId id="2147483858" r:id="rId16"/>
    <p:sldLayoutId id="2147483859" r:id="rId17"/>
    <p:sldLayoutId id="2147483860" r:id="rId18"/>
    <p:sldLayoutId id="2147483861" r:id="rId1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#62, May  2014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Big Island, HI, USA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sdas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at 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appcomsci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685800" y="5562600"/>
            <a:ext cx="6781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/>
              <a:t>Default </a:t>
            </a:r>
            <a:r>
              <a:rPr lang="en-US" sz="1600" b="1" dirty="0"/>
              <a:t>Location</a:t>
            </a:r>
            <a:r>
              <a:rPr lang="en-US" sz="1600" dirty="0" smtClean="0"/>
              <a:t>: Kona 2;  802.15SEC: Kona 3</a:t>
            </a:r>
            <a:endParaRPr lang="en-US" sz="1600" dirty="0"/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32"/>
          <p:cNvSpPr>
            <a:spLocks noChangeArrowheads="1"/>
          </p:cNvSpPr>
          <p:nvPr/>
        </p:nvSpPr>
        <p:spPr bwMode="auto">
          <a:xfrm>
            <a:off x="609600" y="5943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latin typeface="Arial" charset="0"/>
              </a:rPr>
              <a:t>The WG has </a:t>
            </a:r>
            <a:r>
              <a:rPr lang="en-US" sz="1600" dirty="0" smtClean="0">
                <a:latin typeface="Arial" charset="0"/>
              </a:rPr>
              <a:t>20 </a:t>
            </a:r>
            <a:r>
              <a:rPr lang="en-US" sz="1600" dirty="0">
                <a:latin typeface="Arial" charset="0"/>
              </a:rPr>
              <a:t>voting members as of this meeting</a:t>
            </a:r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2014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533400" y="1371600"/>
          <a:ext cx="8382000" cy="4114799"/>
        </p:xfrm>
        <a:graphic>
          <a:graphicData uri="http://schemas.openxmlformats.org/drawingml/2006/table">
            <a:tbl>
              <a:tblPr/>
              <a:tblGrid>
                <a:gridCol w="1515960"/>
                <a:gridCol w="1840555"/>
                <a:gridCol w="1512422"/>
                <a:gridCol w="1729113"/>
                <a:gridCol w="1783950"/>
              </a:tblGrid>
              <a:tr h="79037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Monday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(May 12,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Tuesday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(May 13,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Wednesday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(May 14,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Thursday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(May 15, 2014)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5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8:00-10:00a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IEEE 802 Wireless Opening Plenary (until 9:00 am)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802.15 SEC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7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10:30-12:30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802.21d TG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802.21m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0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PM-1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1:30 – 3:30p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Opening Plenary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802.21m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802.21.1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802.15 IG 6T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PM-2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4:00 – 6:00p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802.21d TG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802.15 SEC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802.21 WG Closing Plenary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70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6:00 – 10:30p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NA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Social  (6:30-8:30p)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May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114800"/>
          </a:xfrm>
        </p:spPr>
        <p:txBody>
          <a:bodyPr/>
          <a:lstStyle/>
          <a:p>
            <a:pPr lvl="2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Arial" charset="0"/>
              </a:rPr>
              <a:t>Task Group Activities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600" dirty="0" smtClean="0">
                <a:latin typeface="Arial" charset="0"/>
              </a:rPr>
              <a:t>Submitted to </a:t>
            </a:r>
            <a:r>
              <a:rPr lang="en-US" sz="1600" dirty="0" err="1" smtClean="0">
                <a:latin typeface="Arial" charset="0"/>
              </a:rPr>
              <a:t>RevCom</a:t>
            </a: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802.21d : Group Management </a:t>
            </a:r>
            <a:endParaRPr lang="en-US" sz="1800" dirty="0" smtClean="0">
              <a:latin typeface="Arial" charset="0"/>
            </a:endParaRP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Resolve WG LB comments and update the draft 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latin typeface="Arial" charset="0"/>
              </a:rPr>
              <a:t>802.21m: Revision Project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document update and changes  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  <a:latin typeface="Arial" charset="0"/>
              </a:rPr>
              <a:t>802.21.1: Media Independent Services 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  <a:latin typeface="Arial" charset="0"/>
              </a:rPr>
              <a:t>Discuss the use cases and requirements </a:t>
            </a:r>
          </a:p>
          <a:p>
            <a:pPr>
              <a:lnSpc>
                <a:spcPct val="90000"/>
              </a:lnSpc>
              <a:buNone/>
            </a:pPr>
            <a:endParaRPr lang="en-US" sz="2600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2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 dirty="0" smtClean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2014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13-18,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wireless 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14-19, Sept 2014, Hilton Athens, Greece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39269</TotalTime>
  <Words>336</Words>
  <Application>Microsoft Office PowerPoint</Application>
  <PresentationFormat>On-screen Show (4:3)</PresentationFormat>
  <Paragraphs>91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802.11PowerPointTemplate-Landscape</vt:lpstr>
      <vt:lpstr>Joint Opening Plenary  IEEE 802.21  Media Independent Handover Services Session #62, May  2014 Big Island, HI, USA</vt:lpstr>
      <vt:lpstr>Session Time and Location   </vt:lpstr>
      <vt:lpstr>Objectives for the May Meeting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Joint Plenary Session</dc:title>
  <dc:creator>Subir Das</dc:creator>
  <cp:lastModifiedBy>subir Das</cp:lastModifiedBy>
  <cp:revision>481</cp:revision>
  <cp:lastPrinted>1998-02-10T13:28:06Z</cp:lastPrinted>
  <dcterms:created xsi:type="dcterms:W3CDTF">2002-07-08T22:03:28Z</dcterms:created>
  <dcterms:modified xsi:type="dcterms:W3CDTF">2014-05-12T18:38:14Z</dcterms:modified>
</cp:coreProperties>
</file>