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</p:sldMasterIdLst>
  <p:notesMasterIdLst>
    <p:notesMasterId r:id="rId21"/>
  </p:notesMasterIdLst>
  <p:handoutMasterIdLst>
    <p:handoutMasterId r:id="rId22"/>
  </p:handoutMasterIdLst>
  <p:sldIdLst>
    <p:sldId id="413" r:id="rId7"/>
    <p:sldId id="425" r:id="rId8"/>
    <p:sldId id="426" r:id="rId9"/>
    <p:sldId id="433" r:id="rId10"/>
    <p:sldId id="428" r:id="rId11"/>
    <p:sldId id="459" r:id="rId12"/>
    <p:sldId id="466" r:id="rId13"/>
    <p:sldId id="470" r:id="rId14"/>
    <p:sldId id="460" r:id="rId15"/>
    <p:sldId id="461" r:id="rId16"/>
    <p:sldId id="429" r:id="rId17"/>
    <p:sldId id="471" r:id="rId18"/>
    <p:sldId id="472" r:id="rId19"/>
    <p:sldId id="473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3" d="100"/>
          <a:sy n="93" d="100"/>
        </p:scale>
        <p:origin x="-14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21-14-0068-00-0000-Session#61-Closing_Plenary_Notes.ppt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registration-informati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802world.org/wireless" TargetMode="External"/><Relationship Id="rId4" Type="http://schemas.openxmlformats.org/officeDocument/2006/relationships/hyperlink" Target="http://resweb.passkey.com/Resweb.do?mode=welcome_ei_new&amp;eventID=11077656&amp;fromResdesk=true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#61,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Beijing, China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#7c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P802.21d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D04 </a:t>
            </a:r>
            <a:r>
              <a:rPr lang="en-US" altLang="ko-KR" sz="2400" dirty="0" smtClean="0"/>
              <a:t>be forwarded to Sponsor Ballot and approve the CSD?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Lily Chen  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Athens, Greece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May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4958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r>
              <a:rPr lang="en-US" sz="1800" b="1" dirty="0" smtClean="0"/>
              <a:t>MAY 11-16, 2014 INTERIM SESSION: Hilton Waikoloa Village Big Island, Hawaii USA</a:t>
            </a:r>
          </a:p>
          <a:p>
            <a:pPr>
              <a:lnSpc>
                <a:spcPct val="90000"/>
              </a:lnSpc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REGISTRATION INFORMATION</a:t>
            </a:r>
            <a:r>
              <a:rPr lang="en-US" sz="1600" dirty="0" smtClean="0">
                <a:latin typeface="Arial" charset="0"/>
              </a:rPr>
              <a:t>: </a:t>
            </a:r>
            <a:r>
              <a:rPr lang="en-US" sz="1600" dirty="0" smtClean="0">
                <a:latin typeface="Arial" charset="0"/>
                <a:hlinkClick r:id="rId3"/>
              </a:rPr>
              <a:t>http://802world.org/wireless/registration-information/</a:t>
            </a:r>
            <a:endParaRPr lang="en-US" sz="16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HOTEL RESERVATIONS:</a:t>
            </a:r>
            <a:r>
              <a:rPr lang="en-US" sz="1600" dirty="0" smtClean="0">
                <a:latin typeface="Arial" charset="0"/>
              </a:rPr>
              <a:t>	</a:t>
            </a:r>
            <a:r>
              <a:rPr lang="en-US" sz="1600" dirty="0" smtClean="0">
                <a:latin typeface="Arial" charset="0"/>
                <a:hlinkClick r:id="rId4"/>
              </a:rPr>
              <a:t>http://resweb.passkey.com/Resweb.do?mode=welcome_ei_new&amp;eventID=11077656&amp;fromResdesk=true</a:t>
            </a:r>
            <a:endParaRPr lang="en-US" sz="16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All event information including links to Registration</a:t>
            </a:r>
            <a:r>
              <a:rPr lang="en-US" sz="1800" dirty="0" smtClean="0">
                <a:latin typeface="Arial" charset="0"/>
              </a:rPr>
              <a:t>, VISA </a:t>
            </a:r>
            <a:r>
              <a:rPr lang="en-US" sz="1800" dirty="0" smtClean="0">
                <a:latin typeface="Arial" charset="0"/>
              </a:rPr>
              <a:t>Letters, Hotel Reservations, and regional information can all be accessed from the IEEE 802 Wireless Interim website: </a:t>
            </a:r>
            <a:r>
              <a:rPr lang="en-US" sz="1600" dirty="0" smtClean="0">
                <a:latin typeface="Arial" charset="0"/>
                <a:hlinkClick r:id="rId5"/>
              </a:rPr>
              <a:t>http://802world.org/wireless</a:t>
            </a:r>
            <a:r>
              <a:rPr lang="en-US" sz="16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sz="16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Early bird rate:  Hotel: $149.00 (Sold out),  $169.00 before April 21, 2014</a:t>
            </a:r>
          </a:p>
          <a:p>
            <a:pPr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Registration: $650.00 before  6 pm, US , PST, March 20, 2014</a:t>
            </a:r>
          </a:p>
          <a:p>
            <a:pPr>
              <a:lnSpc>
                <a:spcPct val="9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18-23 January, 2015, </a:t>
            </a:r>
            <a:r>
              <a:rPr lang="es-ES" sz="2400" b="1" dirty="0" smtClean="0">
                <a:solidFill>
                  <a:schemeClr val="accent2"/>
                </a:solidFill>
              </a:rPr>
              <a:t>Hyatt </a:t>
            </a:r>
            <a:r>
              <a:rPr lang="es-ES" sz="2400" b="1" dirty="0" err="1" smtClean="0">
                <a:solidFill>
                  <a:schemeClr val="accent2"/>
                </a:solidFill>
              </a:rPr>
              <a:t>Regency</a:t>
            </a:r>
            <a:r>
              <a:rPr lang="es-ES" sz="2400" b="1" dirty="0" smtClean="0">
                <a:solidFill>
                  <a:schemeClr val="accent2"/>
                </a:solidFill>
              </a:rPr>
              <a:t>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8-13/15-20 March, 2015,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TBD)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10-15, 2015, Hyatt Regency Vancouver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2015,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Teleconferences 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802.21d  Multicast Management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 smtClean="0"/>
              <a:t>https://mentor.ieee.org/802.21/dcn/14/21-14-0063-00-MuGM-tgd-march-closing-note.ppt</a:t>
            </a:r>
            <a:endParaRPr lang="en-US" sz="2000" dirty="0" smtClean="0"/>
          </a:p>
          <a:p>
            <a:r>
              <a:rPr lang="en-US" sz="2200" dirty="0" smtClean="0"/>
              <a:t>802.21m</a:t>
            </a:r>
            <a:r>
              <a:rPr lang="en-US" sz="2200" dirty="0" smtClean="0"/>
              <a:t>: Revision 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 smtClean="0"/>
              <a:t>https://mentor.ieee.org/802.21/dcn/14/21-14-0065-00-REVP-802-21m-session-61-closing-report.pptx</a:t>
            </a:r>
            <a:endParaRPr lang="en-US" sz="1800" dirty="0" smtClean="0"/>
          </a:p>
          <a:p>
            <a:r>
              <a:rPr lang="en-US" sz="2200" dirty="0" smtClean="0"/>
              <a:t>802.21.1</a:t>
            </a:r>
            <a:r>
              <a:rPr lang="en-US" sz="2200" dirty="0" smtClean="0"/>
              <a:t>: Media Independent Services and use cases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 smtClean="0"/>
              <a:t>https://mentor.ieee.org/802.21/dcn/14/21-14-0066-00-SAUC-march-2014-closing-plenary.pptx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https://mentor.ieee.org/802.21/dcn/14/21-14-0070-00-0000-802-11-liaison-report-for-2014-03.ppt</a:t>
            </a: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400" dirty="0" smtClean="0"/>
              <a:t>802.21d  BRC 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de-DE" sz="2000" dirty="0" smtClean="0"/>
              <a:t>April </a:t>
            </a:r>
            <a:r>
              <a:rPr lang="de-DE" sz="2000" dirty="0" smtClean="0"/>
              <a:t>1, 2014  </a:t>
            </a:r>
            <a:r>
              <a:rPr lang="de-DE" sz="2000" dirty="0" smtClean="0"/>
              <a:t>(Tue</a:t>
            </a:r>
            <a:r>
              <a:rPr lang="de-DE" sz="2000" dirty="0" smtClean="0"/>
              <a:t>),  </a:t>
            </a:r>
            <a:r>
              <a:rPr lang="de-DE" sz="2000" dirty="0" smtClean="0"/>
              <a:t>8am-10am </a:t>
            </a:r>
            <a:r>
              <a:rPr lang="de-DE" sz="2000" dirty="0" smtClean="0"/>
              <a:t>EDT</a:t>
            </a:r>
            <a:endParaRPr lang="de-DE" sz="2000" dirty="0" smtClean="0"/>
          </a:p>
          <a:p>
            <a:pPr lvl="1"/>
            <a:r>
              <a:rPr lang="de-DE" sz="2000" dirty="0" smtClean="0"/>
              <a:t>April </a:t>
            </a:r>
            <a:r>
              <a:rPr lang="de-DE" sz="2000" dirty="0" smtClean="0"/>
              <a:t>8, 2014 </a:t>
            </a:r>
            <a:r>
              <a:rPr lang="de-DE" sz="2000" dirty="0" smtClean="0"/>
              <a:t>(Tue</a:t>
            </a:r>
            <a:r>
              <a:rPr lang="de-DE" sz="2000" dirty="0" smtClean="0"/>
              <a:t>),  </a:t>
            </a:r>
            <a:r>
              <a:rPr lang="de-DE" sz="2000" dirty="0" smtClean="0"/>
              <a:t>8am-10am </a:t>
            </a:r>
            <a:r>
              <a:rPr lang="de-DE" sz="2000" dirty="0" smtClean="0"/>
              <a:t>EDT</a:t>
            </a:r>
            <a:endParaRPr lang="de-DE" sz="2000" dirty="0" smtClean="0"/>
          </a:p>
          <a:p>
            <a:pPr lvl="1"/>
            <a:r>
              <a:rPr lang="de-DE" sz="2000" dirty="0" smtClean="0"/>
              <a:t>April </a:t>
            </a:r>
            <a:r>
              <a:rPr lang="de-DE" sz="2000" dirty="0" smtClean="0"/>
              <a:t>15,  </a:t>
            </a:r>
            <a:r>
              <a:rPr lang="de-DE" sz="2000" dirty="0" smtClean="0"/>
              <a:t>(Tue</a:t>
            </a:r>
            <a:r>
              <a:rPr lang="de-DE" sz="2000" dirty="0" smtClean="0"/>
              <a:t>),  </a:t>
            </a:r>
            <a:r>
              <a:rPr lang="de-DE" sz="2000" dirty="0" smtClean="0"/>
              <a:t>8am-10am </a:t>
            </a:r>
            <a:r>
              <a:rPr lang="de-DE" sz="2000" dirty="0" smtClean="0"/>
              <a:t>EDT</a:t>
            </a:r>
            <a:endParaRPr lang="en-US" sz="2000" dirty="0" smtClean="0"/>
          </a:p>
          <a:p>
            <a:r>
              <a:rPr lang="en-US" sz="2400" dirty="0" smtClean="0"/>
              <a:t>802.21m </a:t>
            </a:r>
            <a:r>
              <a:rPr lang="en-US" sz="2400" dirty="0" smtClean="0"/>
              <a:t>Teleconference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None</a:t>
            </a:r>
            <a:endParaRPr lang="en-US" sz="2000" dirty="0" smtClean="0"/>
          </a:p>
          <a:p>
            <a:r>
              <a:rPr lang="en-US" sz="2400" dirty="0" smtClean="0"/>
              <a:t>802.21.1 </a:t>
            </a:r>
            <a:r>
              <a:rPr lang="en-US" sz="2400" dirty="0" smtClean="0"/>
              <a:t>Teleconference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April </a:t>
            </a:r>
            <a:r>
              <a:rPr lang="en-US" sz="2000" dirty="0" smtClean="0"/>
              <a:t>24, </a:t>
            </a:r>
            <a:r>
              <a:rPr lang="en-US" sz="2000" dirty="0" smtClean="0"/>
              <a:t>2014 (Thurs</a:t>
            </a:r>
            <a:r>
              <a:rPr lang="en-US" sz="2000" dirty="0" smtClean="0"/>
              <a:t>)</a:t>
            </a:r>
            <a:r>
              <a:rPr lang="en-US" sz="2000" dirty="0" smtClean="0"/>
              <a:t>, </a:t>
            </a:r>
            <a:r>
              <a:rPr lang="en-US" sz="2000" dirty="0" smtClean="0"/>
              <a:t>9-10 am, US EST </a:t>
            </a:r>
          </a:p>
          <a:p>
            <a:pPr lvl="1"/>
            <a:r>
              <a:rPr lang="en-US" sz="2000" dirty="0" smtClean="0"/>
              <a:t>May </a:t>
            </a:r>
            <a:r>
              <a:rPr lang="en-US" sz="2000" dirty="0" smtClean="0"/>
              <a:t>08, </a:t>
            </a:r>
            <a:r>
              <a:rPr lang="en-US" sz="2000" dirty="0" smtClean="0"/>
              <a:t>2014 (Thurs</a:t>
            </a:r>
            <a:r>
              <a:rPr lang="en-US" sz="2000" dirty="0" smtClean="0"/>
              <a:t>)</a:t>
            </a:r>
            <a:r>
              <a:rPr lang="en-US" sz="2000" dirty="0" smtClean="0"/>
              <a:t>, </a:t>
            </a:r>
            <a:r>
              <a:rPr lang="en-US" sz="2000" dirty="0" smtClean="0"/>
              <a:t>9-10am, US EST (Tentative) 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644134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r>
              <a:rPr lang="en-US" sz="2400" dirty="0" smtClean="0"/>
              <a:t>Approve document number DCN: 14/21-14-0023-00-srho-802-21c-csd.docx as the CSD for IEEE 802.21c and authorize the WG Chair to request the EC to forward draft D07 to </a:t>
            </a:r>
            <a:r>
              <a:rPr lang="en-US" sz="2400" dirty="0" err="1" smtClean="0"/>
              <a:t>RevCom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 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 H Anthony Chan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  </a:t>
            </a: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Second:  </a:t>
            </a:r>
            <a:r>
              <a:rPr lang="en-US" sz="2000" dirty="0" err="1" smtClean="0">
                <a:ea typeface="PMingLiU" charset="-120"/>
              </a:rPr>
              <a:t>Hyunho</a:t>
            </a:r>
            <a:r>
              <a:rPr lang="en-US" sz="2000" dirty="0" smtClean="0">
                <a:ea typeface="PMingLiU" charset="-120"/>
              </a:rPr>
              <a:t> Park 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08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00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1613" y="1295400"/>
            <a:ext cx="8299450" cy="4648200"/>
          </a:xfrm>
        </p:spPr>
        <p:txBody>
          <a:bodyPr/>
          <a:lstStyle/>
          <a:p>
            <a:pPr>
              <a:buNone/>
            </a:pPr>
            <a:endParaRPr kumimoji="1" lang="en-US" altLang="ja-JP" dirty="0" smtClean="0">
              <a:ea typeface="ＭＳ Ｐゴシック" pitchFamily="34" charset="-128"/>
            </a:endParaRPr>
          </a:p>
          <a:p>
            <a:r>
              <a:rPr kumimoji="1" lang="en-US" altLang="ja-JP" dirty="0" smtClean="0">
                <a:ea typeface="ＭＳ Ｐゴシック" pitchFamily="34" charset="-128"/>
              </a:rPr>
              <a:t>LB7 BRC members: 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Antonio de la Oliva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Toru </a:t>
            </a:r>
            <a:r>
              <a:rPr kumimoji="1" lang="en-US" altLang="ja-JP" dirty="0" err="1" smtClean="0">
                <a:ea typeface="ＭＳ Ｐゴシック" pitchFamily="34" charset="-128"/>
              </a:rPr>
              <a:t>Kambayashi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Yoshikazu </a:t>
            </a:r>
            <a:r>
              <a:rPr kumimoji="1" lang="en-US" altLang="ja-JP" dirty="0" err="1" smtClean="0">
                <a:ea typeface="ＭＳ Ｐゴシック" pitchFamily="34" charset="-128"/>
              </a:rPr>
              <a:t>Hanatani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Lily Chen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Karen Randall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Subir Das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Yoshihiro Ohba (Chair)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Charles E. Perkins</a:t>
            </a:r>
          </a:p>
        </p:txBody>
      </p:sp>
      <p:sp>
        <p:nvSpPr>
          <p:cNvPr id="6149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6D2F12-04E0-4B0A-8969-1577803E5281}" type="slidenum">
              <a:rPr lang="en-US" altLang="ja-JP">
                <a:solidFill>
                  <a:srgbClr val="000000"/>
                </a:solidFill>
              </a:rPr>
              <a:pPr/>
              <a:t>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81000"/>
            <a:ext cx="8270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620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802.21d LB BRC	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ea typeface="MS PGothic" pitchFamily="34" charset="-128"/>
              </a:rPr>
              <a:t>WG Motion</a:t>
            </a:r>
            <a:endParaRPr kumimoji="1" lang="ja-JP" altLang="en-US" smtClean="0">
              <a:ea typeface="MS PGothic" pitchFamily="34" charset="-128"/>
            </a:endParaRPr>
          </a:p>
        </p:txBody>
      </p:sp>
      <p:sp>
        <p:nvSpPr>
          <p:cNvPr id="1433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71588" algn="l"/>
              </a:tabLst>
            </a:pPr>
            <a:r>
              <a:rPr lang="en-GB" altLang="ja-JP" dirty="0" smtClean="0">
                <a:ea typeface="PMingLiU" pitchFamily="18" charset="-120"/>
              </a:rPr>
              <a:t>Move to authorize</a:t>
            </a:r>
            <a:r>
              <a:rPr lang="en-US" altLang="ko-KR" dirty="0" smtClean="0">
                <a:ea typeface="Gulim" pitchFamily="34" charset="-127"/>
              </a:rPr>
              <a:t> the P802.21d Ballot Resolution Committee (BRC) to resolve WG LB#7b comments and approve the related contributions via teleconferences </a:t>
            </a:r>
            <a:endParaRPr lang="en-GB" altLang="ja-JP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lang="en-US" altLang="ja-JP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ja-JP" sz="2000" dirty="0" smtClean="0">
                <a:ea typeface="PMingLiU" pitchFamily="18" charset="-120"/>
              </a:rPr>
              <a:t>Moved by</a:t>
            </a:r>
            <a:r>
              <a:rPr lang="en-US" altLang="ja-JP" sz="2000" dirty="0" smtClean="0">
                <a:ea typeface="PMingLiU" pitchFamily="18" charset="-120"/>
              </a:rPr>
              <a:t>:  </a:t>
            </a:r>
            <a:r>
              <a:rPr lang="en-US" altLang="ja-JP" sz="2000" dirty="0" smtClean="0">
                <a:solidFill>
                  <a:srgbClr val="000000"/>
                </a:solidFill>
                <a:ea typeface="PMingLiU" pitchFamily="18" charset="-120"/>
              </a:rPr>
              <a:t>  Yoshihiro </a:t>
            </a:r>
            <a:r>
              <a:rPr lang="en-US" altLang="ja-JP" sz="2000" dirty="0" err="1" smtClean="0">
                <a:solidFill>
                  <a:srgbClr val="000000"/>
                </a:solidFill>
                <a:ea typeface="PMingLiU" pitchFamily="18" charset="-120"/>
              </a:rPr>
              <a:t>Ohba</a:t>
            </a:r>
            <a:r>
              <a:rPr lang="en-US" altLang="ja-JP" sz="2000" dirty="0" smtClean="0">
                <a:solidFill>
                  <a:srgbClr val="000000"/>
                </a:solidFill>
                <a:ea typeface="PMingLiU" pitchFamily="18" charset="-120"/>
              </a:rPr>
              <a:t> </a:t>
            </a:r>
            <a:endParaRPr lang="en-US" altLang="ja-JP" sz="1000" dirty="0" smtClean="0">
              <a:ea typeface="MS PGothic" pitchFamily="34" charset="-128"/>
            </a:endParaRPr>
          </a:p>
          <a:p>
            <a:pPr>
              <a:tabLst>
                <a:tab pos="1271588" algn="l"/>
              </a:tabLst>
            </a:pPr>
            <a:r>
              <a:rPr lang="en-US" altLang="ja-JP" sz="2000" dirty="0" smtClean="0">
                <a:ea typeface="PMingLiU" pitchFamily="18" charset="-120"/>
              </a:rPr>
              <a:t>Seconded by</a:t>
            </a:r>
            <a:r>
              <a:rPr lang="en-US" altLang="ja-JP" sz="2000" dirty="0" smtClean="0">
                <a:ea typeface="PMingLiU" pitchFamily="18" charset="-120"/>
              </a:rPr>
              <a:t>: Lily Chen </a:t>
            </a:r>
            <a:endParaRPr lang="en-US" altLang="ja-JP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lang="en-US" altLang="zh-HK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For</a:t>
            </a:r>
            <a:r>
              <a:rPr lang="en-US" altLang="zh-HK" sz="2000" dirty="0" smtClean="0">
                <a:ea typeface="PMingLiU" pitchFamily="18" charset="-120"/>
              </a:rPr>
              <a:t>: 06</a:t>
            </a:r>
            <a:endParaRPr lang="en-US" altLang="zh-HK" sz="1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Against:00</a:t>
            </a:r>
            <a:endParaRPr lang="en-US" altLang="zh-HK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Abstain:00</a:t>
            </a:r>
            <a:endParaRPr lang="en-US" altLang="zh-HK" sz="1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lang="en-US" altLang="zh-HK" sz="2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r>
              <a:rPr lang="en-US" altLang="zh-HK" sz="2000" dirty="0" smtClean="0">
                <a:ea typeface="PMingLiU" pitchFamily="18" charset="-120"/>
              </a:rPr>
              <a:t>Motion Passes </a:t>
            </a:r>
            <a:endParaRPr lang="en-US" altLang="zh-HK" sz="4000" dirty="0" smtClean="0">
              <a:ea typeface="PMingLiU" pitchFamily="18" charset="-120"/>
            </a:endParaRPr>
          </a:p>
          <a:p>
            <a:pPr>
              <a:tabLst>
                <a:tab pos="1271588" algn="l"/>
              </a:tabLst>
            </a:pPr>
            <a:endParaRPr kumimoji="1" lang="ja-JP" altLang="en-US" smtClean="0">
              <a:ea typeface="MS PGothic" pitchFamily="34" charset="-128"/>
            </a:endParaRPr>
          </a:p>
        </p:txBody>
      </p:sp>
      <p:sp>
        <p:nvSpPr>
          <p:cNvPr id="14341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31C34F-E720-408D-92DA-B5F8C954687D}" type="slidenum">
              <a:rPr lang="en-US" altLang="ja-JP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167640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P802.21d  Editor to incorporate all the resolutions of letter ballot </a:t>
            </a:r>
            <a:r>
              <a:rPr lang="en-US" altLang="zh-CN" sz="2400" dirty="0" smtClean="0"/>
              <a:t>#</a:t>
            </a:r>
            <a:r>
              <a:rPr lang="en-US" altLang="zh-CN" sz="2400" dirty="0" smtClean="0"/>
              <a:t>7b </a:t>
            </a:r>
            <a:r>
              <a:rPr lang="en-US" altLang="zh-CN" sz="2400" dirty="0" smtClean="0"/>
              <a:t>comments in</a:t>
            </a:r>
            <a:r>
              <a:rPr lang="en-US" altLang="ko-KR" sz="2400" dirty="0" smtClean="0"/>
              <a:t>to P802.21d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D03 </a:t>
            </a:r>
            <a:r>
              <a:rPr lang="en-US" altLang="ko-KR" sz="2400" dirty="0" smtClean="0"/>
              <a:t>and produce </a:t>
            </a:r>
            <a:r>
              <a:rPr lang="en-US" altLang="ko-KR" sz="2400" dirty="0" smtClean="0"/>
              <a:t>P802</a:t>
            </a:r>
            <a:r>
              <a:rPr lang="en-US" altLang="zh-CN" sz="2400" dirty="0" smtClean="0"/>
              <a:t>.21d/D04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Lily Chen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52492</TotalTime>
  <Words>707</Words>
  <Application>Microsoft Office PowerPoint</Application>
  <PresentationFormat>On-screen Show (4:3)</PresentationFormat>
  <Paragraphs>186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Slide 1</vt:lpstr>
      <vt:lpstr>Meeting Updates</vt:lpstr>
      <vt:lpstr>TG Reports </vt:lpstr>
      <vt:lpstr>Liaison Reports </vt:lpstr>
      <vt:lpstr>Teleconferences </vt:lpstr>
      <vt:lpstr>P802.21 WG Motion</vt:lpstr>
      <vt:lpstr>Slide 7</vt:lpstr>
      <vt:lpstr>WG Motion</vt:lpstr>
      <vt:lpstr>P802.21 WG Motion </vt:lpstr>
      <vt:lpstr>P802.21 WG Motion</vt:lpstr>
      <vt:lpstr>Future Sessions</vt:lpstr>
      <vt:lpstr>Future Sessions – 2014 </vt:lpstr>
      <vt:lpstr>May Meeting Logistics </vt:lpstr>
      <vt:lpstr>Future Sessions – 2015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672</cp:revision>
  <cp:lastPrinted>1998-02-10T13:28:06Z</cp:lastPrinted>
  <dcterms:created xsi:type="dcterms:W3CDTF">2002-07-08T22:03:28Z</dcterms:created>
  <dcterms:modified xsi:type="dcterms:W3CDTF">2014-03-20T14:55:55Z</dcterms:modified>
</cp:coreProperties>
</file>