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3" d="100"/>
          <a:sy n="93" d="100"/>
        </p:scale>
        <p:origin x="-8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21-14-0066-SAUC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March 20</a:t>
            </a:r>
            <a:r>
              <a:rPr lang="en-US" altLang="ja-JP" dirty="0" smtClean="0">
                <a:latin typeface="Times" charset="0"/>
                <a:ea typeface="MS PGothic" pitchFamily="34" charset="-128"/>
                <a:cs typeface="Times New Roman" pitchFamily="18" charset="0"/>
              </a:rPr>
              <a:t>, 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61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Beijing</a:t>
            </a:r>
            <a:r>
              <a:rPr lang="en-US" altLang="ja-JP" dirty="0" smtClean="0">
                <a:latin typeface="Times" charset="0"/>
                <a:ea typeface="MS PGothic" pitchFamily="34" charset="-128"/>
                <a:cs typeface="Times New Roman" pitchFamily="18" charset="0"/>
              </a:rPr>
              <a:t>, China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61</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March</a:t>
            </a:r>
            <a:r>
              <a:rPr lang="en-US" altLang="ja-JP" dirty="0" smtClean="0">
                <a:ea typeface="MS PGothic" pitchFamily="34" charset="-128"/>
              </a:rPr>
              <a:t> </a:t>
            </a:r>
            <a:r>
              <a:rPr lang="en-US" altLang="ja-JP" dirty="0" smtClean="0">
                <a:ea typeface="MS PGothic" pitchFamily="34" charset="-128"/>
              </a:rPr>
              <a:t>2014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47260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three sessions 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Tuesday,  </a:t>
            </a:r>
            <a:r>
              <a:rPr lang="en-US" altLang="ja-JP" dirty="0" smtClean="0">
                <a:ea typeface="MS PGothic" pitchFamily="34" charset="-128"/>
              </a:rPr>
              <a:t>AM1, PM2 and </a:t>
            </a:r>
            <a:r>
              <a:rPr lang="en-US" altLang="ja-JP" dirty="0" smtClean="0">
                <a:ea typeface="MS PGothic" pitchFamily="34" charset="-128"/>
              </a:rPr>
              <a:t>, </a:t>
            </a:r>
            <a:r>
              <a:rPr lang="en-US" altLang="ja-JP" dirty="0" smtClean="0">
                <a:ea typeface="MS PGothic" pitchFamily="34" charset="-128"/>
              </a:rPr>
              <a:t>Thurs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AM1</a:t>
            </a:r>
            <a:endParaRPr lang="en-US" altLang="ja-JP" dirty="0" smtClean="0">
              <a:ea typeface="MS PGothic" pitchFamily="34" charset="-128"/>
            </a:endParaRP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a:t>
            </a:r>
            <a:r>
              <a:rPr lang="en-US" altLang="ja-JP" dirty="0" smtClean="0">
                <a:ea typeface="MS PGothic" pitchFamily="34" charset="-128"/>
              </a:rPr>
              <a:t>four  </a:t>
            </a:r>
            <a:r>
              <a:rPr lang="en-US" altLang="ja-JP" dirty="0" smtClean="0">
                <a:ea typeface="MS PGothic" pitchFamily="34" charset="-128"/>
              </a:rPr>
              <a:t>presentations </a:t>
            </a:r>
            <a:r>
              <a:rPr lang="en-US" altLang="ja-JP" dirty="0" smtClean="0">
                <a:ea typeface="MS PGothic" pitchFamily="34" charset="-128"/>
              </a:rPr>
              <a:t>and discussions:</a:t>
            </a:r>
          </a:p>
          <a:p>
            <a:pPr lvl="1">
              <a:buFont typeface="Arial" pitchFamily="34" charset="0"/>
              <a:buChar char="•"/>
            </a:pPr>
            <a:r>
              <a:rPr lang="en-US" altLang="ja-JP" dirty="0" smtClean="0">
                <a:ea typeface="MS PGothic" pitchFamily="34" charset="-128"/>
              </a:rPr>
              <a:t> https://mentor.ieee.org/802.21/dcn/14/21-14-0039-00-MISU-use-case-and-requirements-on-media-independent-service-for-d2d-communications.docx</a:t>
            </a:r>
          </a:p>
          <a:p>
            <a:pPr lvl="1">
              <a:buFont typeface="Arial" pitchFamily="34" charset="0"/>
              <a:buChar char="•"/>
            </a:pPr>
            <a:r>
              <a:rPr lang="en-US" altLang="ja-JP" dirty="0" smtClean="0">
                <a:ea typeface="MS PGothic" pitchFamily="34" charset="-128"/>
              </a:rPr>
              <a:t>https</a:t>
            </a:r>
            <a:r>
              <a:rPr lang="en-US" altLang="ja-JP" dirty="0" smtClean="0">
                <a:ea typeface="MS PGothic" pitchFamily="34" charset="-128"/>
              </a:rPr>
              <a:t>://mentor.ieee.org/802.21/dcn/14/21-14-0040-00-MISU-use-case-and-requirements-on-media-independent-service-for-radio-resource-management-in-heterogeneous-networks.docx</a:t>
            </a:r>
          </a:p>
          <a:p>
            <a:pPr lvl="1">
              <a:buFont typeface="Arial" pitchFamily="34" charset="0"/>
              <a:buChar char="•"/>
            </a:pPr>
            <a:r>
              <a:rPr lang="en-US" altLang="ja-JP" dirty="0" smtClean="0">
                <a:ea typeface="MS PGothic" pitchFamily="34" charset="-128"/>
              </a:rPr>
              <a:t>https</a:t>
            </a:r>
            <a:r>
              <a:rPr lang="en-US" altLang="ja-JP" dirty="0" smtClean="0">
                <a:ea typeface="MS PGothic" pitchFamily="34" charset="-128"/>
              </a:rPr>
              <a:t>://mentor.ieee.org/802.21/dcn/14/21-14-0047-00-MISU-a-p2p-discovery-use-case.pptx</a:t>
            </a: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://mentor.ieee.org/802.21/dcn/14/21-14-0060-00-MISU-openflow-poa-proposal-for-sdn.pptx</a:t>
            </a:r>
            <a:endParaRPr lang="en-US" altLang="ja-JP" dirty="0" smtClean="0">
              <a:ea typeface="MS PGothic" pitchFamily="34" charset="-128"/>
            </a:endParaRPr>
          </a:p>
          <a:p>
            <a:pPr lvl="1"/>
            <a:endParaRPr lang="en-US" altLang="ja-JP" sz="2000" dirty="0" smtClean="0">
              <a:ea typeface="MS PGothic" pitchFamily="34" charset="-128"/>
            </a:endParaRPr>
          </a:p>
          <a:p>
            <a:pPr lvl="1"/>
            <a:endParaRPr lang="en-US" altLang="ja-JP" sz="2000"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Thursday, April 24, 2014, 9-10 am, US EST </a:t>
            </a:r>
          </a:p>
          <a:p>
            <a:pPr marL="352425"/>
            <a:r>
              <a:rPr lang="en-US" altLang="ja-JP" dirty="0" smtClean="0">
                <a:ea typeface="MS PGothic" pitchFamily="34" charset="-128"/>
              </a:rPr>
              <a:t>Thursday,  May 08, 2014, 9-10am, US EST (Tentative) </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10037</TotalTime>
  <Words>317</Words>
  <Application>Microsoft Office PowerPoint</Application>
  <PresentationFormat>On-screen Show (4:3)</PresentationFormat>
  <Paragraphs>31</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March 2014 Meeting</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1030</cp:revision>
  <dcterms:created xsi:type="dcterms:W3CDTF">1601-01-01T00:00:00Z</dcterms:created>
  <dcterms:modified xsi:type="dcterms:W3CDTF">2014-03-20T06:18:55Z</dcterms:modified>
</cp:coreProperties>
</file>