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5"/>
  </p:notesMasterIdLst>
  <p:handoutMasterIdLst>
    <p:handoutMasterId r:id="rId6"/>
  </p:handoutMasterIdLst>
  <p:sldIdLst>
    <p:sldId id="333" r:id="rId2"/>
    <p:sldId id="332" r:id="rId3"/>
    <p:sldId id="342" r:id="rId4"/>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0000FF"/>
    <a:srgbClr val="CCECFF"/>
    <a:srgbClr val="99CCFF"/>
    <a:srgbClr val="66FF99"/>
    <a:srgbClr val="FF9933"/>
    <a:srgbClr val="FF0000"/>
    <a:srgbClr val="CC0000"/>
    <a:srgbClr val="FF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70" autoAdjust="0"/>
    <p:restoredTop sz="94660"/>
  </p:normalViewPr>
  <p:slideViewPr>
    <p:cSldViewPr>
      <p:cViewPr varScale="1">
        <p:scale>
          <a:sx n="93" d="100"/>
          <a:sy n="93" d="100"/>
        </p:scale>
        <p:origin x="-894"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1" d="100"/>
          <a:sy n="71" d="100"/>
        </p:scale>
        <p:origin x="-966" y="-10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99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ltLang="ja-JP"/>
          </a:p>
        </p:txBody>
      </p:sp>
      <p:sp>
        <p:nvSpPr>
          <p:cNvPr id="16998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endParaRPr lang="en-US" altLang="ja-JP"/>
          </a:p>
        </p:txBody>
      </p:sp>
      <p:sp>
        <p:nvSpPr>
          <p:cNvPr id="16998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ltLang="ja-JP"/>
          </a:p>
        </p:txBody>
      </p:sp>
      <p:sp>
        <p:nvSpPr>
          <p:cNvPr id="16998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02E54AAC-7967-4221-896C-041069458125}" type="slidenum">
              <a:rPr lang="en-US" altLang="ja-JP"/>
              <a:pPr/>
              <a:t>‹#›</a:t>
            </a:fld>
            <a:endParaRPr lang="en-US" altLang="ja-JP"/>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ltLang="ja-JP"/>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endParaRPr lang="en-US" altLang="ja-JP"/>
          </a:p>
        </p:txBody>
      </p:sp>
      <p:sp>
        <p:nvSpPr>
          <p:cNvPr id="1024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ltLang="ja-JP"/>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09C250FF-4686-4790-9A13-5A241023D938}" type="slidenum">
              <a:rPr lang="ja-JP" altLang="en-US"/>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ln/>
        </p:spPr>
      </p:sp>
      <p:sp>
        <p:nvSpPr>
          <p:cNvPr id="11267" name="Notes Placeholder 2"/>
          <p:cNvSpPr>
            <a:spLocks noGrp="1"/>
          </p:cNvSpPr>
          <p:nvPr>
            <p:ph type="body" idx="1"/>
          </p:nvPr>
        </p:nvSpPr>
        <p:spPr>
          <a:noFill/>
          <a:ln/>
        </p:spPr>
        <p:txBody>
          <a:bodyPr/>
          <a:lstStyle/>
          <a:p>
            <a:endParaRPr lang="ja-JP" altLang="ja-JP" smtClean="0"/>
          </a:p>
        </p:txBody>
      </p:sp>
      <p:sp>
        <p:nvSpPr>
          <p:cNvPr id="11268" name="Slide Number Placeholder 3"/>
          <p:cNvSpPr>
            <a:spLocks noGrp="1"/>
          </p:cNvSpPr>
          <p:nvPr>
            <p:ph type="sldNum" sz="quarter" idx="5"/>
          </p:nvPr>
        </p:nvSpPr>
        <p:spPr>
          <a:noFill/>
        </p:spPr>
        <p:txBody>
          <a:bodyPr/>
          <a:lstStyle/>
          <a:p>
            <a:fld id="{754E374B-8F38-4A96-A73C-F401B8DEB033}" type="slidenum">
              <a:rPr lang="ja-JP" altLang="en-US"/>
              <a:pPr/>
              <a:t>1</a:t>
            </a:fld>
            <a:endParaRPr lang="en-US"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a:ln/>
        </p:spPr>
        <p:txBody>
          <a:bodyPr/>
          <a:lstStyle/>
          <a:p>
            <a:endParaRPr lang="ja-JP" altLang="ja-JP" smtClean="0"/>
          </a:p>
        </p:txBody>
      </p:sp>
      <p:sp>
        <p:nvSpPr>
          <p:cNvPr id="12292" name="Slide Number Placeholder 3"/>
          <p:cNvSpPr>
            <a:spLocks noGrp="1"/>
          </p:cNvSpPr>
          <p:nvPr>
            <p:ph type="sldNum" sz="quarter" idx="5"/>
          </p:nvPr>
        </p:nvSpPr>
        <p:spPr>
          <a:noFill/>
        </p:spPr>
        <p:txBody>
          <a:bodyPr/>
          <a:lstStyle/>
          <a:p>
            <a:fld id="{CAC43226-BFD1-4E87-8ABA-17B19B73598B}" type="slidenum">
              <a:rPr lang="ja-JP" altLang="en-US"/>
              <a:pPr/>
              <a:t>2</a:t>
            </a:fld>
            <a:endParaRPr lang="en-US" altLang="ja-JP"/>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p:spPr>
        <p:txBody>
          <a:bodyPr/>
          <a:lstStyle/>
          <a:p>
            <a:endParaRPr lang="ja-JP" altLang="ja-JP" smtClean="0"/>
          </a:p>
        </p:txBody>
      </p:sp>
      <p:sp>
        <p:nvSpPr>
          <p:cNvPr id="13316" name="Slide Number Placeholder 3"/>
          <p:cNvSpPr>
            <a:spLocks noGrp="1"/>
          </p:cNvSpPr>
          <p:nvPr>
            <p:ph type="sldNum" sz="quarter" idx="5"/>
          </p:nvPr>
        </p:nvSpPr>
        <p:spPr>
          <a:noFill/>
        </p:spPr>
        <p:txBody>
          <a:bodyPr/>
          <a:lstStyle/>
          <a:p>
            <a:fld id="{22DC2F72-2D28-4C41-86EA-0F199221DF50}" type="slidenum">
              <a:rPr lang="ja-JP" altLang="en-US"/>
              <a:pPr/>
              <a:t>3</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8455D4BC-467F-4953-8B4D-0EC74EF56335}" type="slidenum">
              <a:rPr lang="en-US" altLang="ja-JP"/>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B414FEFE-EDE9-4658-8DE2-4FE27B1D68CE}" type="slidenum">
              <a:rPr lang="en-US" altLang="ja-JP"/>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EBD02564-781E-440D-BB49-EFEF102E43FE}" type="slidenum">
              <a:rPr lang="en-US" altLang="ja-JP"/>
              <a:pPr/>
              <a: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4" name="Rectangle 5"/>
          <p:cNvSpPr>
            <a:spLocks noGrp="1" noChangeArrowheads="1"/>
          </p:cNvSpPr>
          <p:nvPr>
            <p:ph type="sldNum" sz="quarter" idx="11"/>
          </p:nvPr>
        </p:nvSpPr>
        <p:spPr>
          <a:ln/>
        </p:spPr>
        <p:txBody>
          <a:bodyPr/>
          <a:lstStyle>
            <a:lvl1pPr>
              <a:defRPr/>
            </a:lvl1pPr>
          </a:lstStyle>
          <a:p>
            <a:fld id="{81B2CAAD-A3F9-4565-BF87-B007ADA8FF30}" type="slidenum">
              <a:rPr lang="en-US" altLang="ja-JP"/>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xfrm>
            <a:off x="428625" y="6400800"/>
            <a:ext cx="2571750" cy="285750"/>
          </a:xfrm>
        </p:spPr>
        <p:txBody>
          <a:bodyPr/>
          <a:lstStyle>
            <a:lvl1pPr>
              <a:defRPr/>
            </a:lvl1pPr>
          </a:lstStyle>
          <a:p>
            <a:pPr>
              <a:defRPr/>
            </a:pPr>
            <a:r>
              <a:rPr lang="en-US"/>
              <a:t>21-13-0090-00-MuGM</a:t>
            </a:r>
          </a:p>
        </p:txBody>
      </p:sp>
      <p:sp>
        <p:nvSpPr>
          <p:cNvPr id="5" name="Slide Number Placeholder 4"/>
          <p:cNvSpPr>
            <a:spLocks noGrp="1"/>
          </p:cNvSpPr>
          <p:nvPr>
            <p:ph type="sldNum" sz="quarter" idx="11"/>
          </p:nvPr>
        </p:nvSpPr>
        <p:spPr/>
        <p:txBody>
          <a:bodyPr/>
          <a:lstStyle>
            <a:lvl1pPr>
              <a:defRPr/>
            </a:lvl1pPr>
          </a:lstStyle>
          <a:p>
            <a:fld id="{31C50C8B-955C-4492-B51E-B775838F861B}" type="slidenum">
              <a:rPr lang="en-US" altLang="ja-JP"/>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E93D86C3-6E05-4C09-ABC9-992092544F3C}" type="slidenum">
              <a:rPr lang="en-US" altLang="ja-JP"/>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6" name="Rectangle 5"/>
          <p:cNvSpPr>
            <a:spLocks noGrp="1" noChangeArrowheads="1"/>
          </p:cNvSpPr>
          <p:nvPr>
            <p:ph type="sldNum" sz="quarter" idx="11"/>
          </p:nvPr>
        </p:nvSpPr>
        <p:spPr>
          <a:ln/>
        </p:spPr>
        <p:txBody>
          <a:bodyPr/>
          <a:lstStyle>
            <a:lvl1pPr>
              <a:defRPr/>
            </a:lvl1pPr>
          </a:lstStyle>
          <a:p>
            <a:fld id="{0A2A9F41-7C47-4DE5-BE89-D9D31BE550CB}" type="slidenum">
              <a:rPr lang="en-US" altLang="ja-JP"/>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8" name="Rectangle 5"/>
          <p:cNvSpPr>
            <a:spLocks noGrp="1" noChangeArrowheads="1"/>
          </p:cNvSpPr>
          <p:nvPr>
            <p:ph type="sldNum" sz="quarter" idx="11"/>
          </p:nvPr>
        </p:nvSpPr>
        <p:spPr>
          <a:ln/>
        </p:spPr>
        <p:txBody>
          <a:bodyPr/>
          <a:lstStyle>
            <a:lvl1pPr>
              <a:defRPr/>
            </a:lvl1pPr>
          </a:lstStyle>
          <a:p>
            <a:fld id="{EF7C9FE7-D30C-4263-9944-1EA544AC8F0F}" type="slidenum">
              <a:rPr lang="en-US" altLang="ja-JP"/>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4" name="Rectangle 5"/>
          <p:cNvSpPr>
            <a:spLocks noGrp="1" noChangeArrowheads="1"/>
          </p:cNvSpPr>
          <p:nvPr>
            <p:ph type="sldNum" sz="quarter" idx="11"/>
          </p:nvPr>
        </p:nvSpPr>
        <p:spPr>
          <a:ln/>
        </p:spPr>
        <p:txBody>
          <a:bodyPr/>
          <a:lstStyle>
            <a:lvl1pPr>
              <a:defRPr/>
            </a:lvl1pPr>
          </a:lstStyle>
          <a:p>
            <a:fld id="{E6CB4F26-4AD7-4559-8310-2CE34251CE29}" type="slidenum">
              <a:rPr lang="en-US" altLang="ja-JP"/>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3" name="Rectangle 5"/>
          <p:cNvSpPr>
            <a:spLocks noGrp="1" noChangeArrowheads="1"/>
          </p:cNvSpPr>
          <p:nvPr>
            <p:ph type="sldNum" sz="quarter" idx="11"/>
          </p:nvPr>
        </p:nvSpPr>
        <p:spPr>
          <a:ln/>
        </p:spPr>
        <p:txBody>
          <a:bodyPr/>
          <a:lstStyle>
            <a:lvl1pPr>
              <a:defRPr/>
            </a:lvl1pPr>
          </a:lstStyle>
          <a:p>
            <a:fld id="{CE56FF84-9F7D-49EB-B8B9-BE9F48A1C605}" type="slidenum">
              <a:rPr lang="en-US" altLang="ja-JP"/>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6" name="Rectangle 5"/>
          <p:cNvSpPr>
            <a:spLocks noGrp="1" noChangeArrowheads="1"/>
          </p:cNvSpPr>
          <p:nvPr>
            <p:ph type="sldNum" sz="quarter" idx="11"/>
          </p:nvPr>
        </p:nvSpPr>
        <p:spPr>
          <a:ln/>
        </p:spPr>
        <p:txBody>
          <a:bodyPr/>
          <a:lstStyle>
            <a:lvl1pPr>
              <a:defRPr/>
            </a:lvl1pPr>
          </a:lstStyle>
          <a:p>
            <a:fld id="{692A9F8B-6637-4717-B8CA-57B8E64135D6}" type="slidenum">
              <a:rPr lang="en-US" altLang="ja-JP"/>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6" name="Rectangle 5"/>
          <p:cNvSpPr>
            <a:spLocks noGrp="1" noChangeArrowheads="1"/>
          </p:cNvSpPr>
          <p:nvPr>
            <p:ph type="sldNum" sz="quarter" idx="11"/>
          </p:nvPr>
        </p:nvSpPr>
        <p:spPr>
          <a:ln/>
        </p:spPr>
        <p:txBody>
          <a:bodyPr/>
          <a:lstStyle>
            <a:lvl1pPr>
              <a:defRPr/>
            </a:lvl1pPr>
          </a:lstStyle>
          <a:p>
            <a:fld id="{B1B19F03-10DE-4D21-B4FD-82CD5DB427B0}" type="slidenum">
              <a:rPr lang="en-US" altLang="ja-JP"/>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201613" y="1000125"/>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619375" cy="285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defRPr>
            </a:lvl1pPr>
          </a:lstStyle>
          <a:p>
            <a:pPr>
              <a:defRPr/>
            </a:pPr>
            <a:r>
              <a:rPr lang="en-US"/>
              <a:t>21-13-0090-00-MuGM</a:t>
            </a: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ea typeface="MS PGothic" pitchFamily="34" charset="-128"/>
              </a:defRPr>
            </a:lvl1pPr>
          </a:lstStyle>
          <a:p>
            <a:fld id="{30460105-BC9B-458C-A0A7-B59E81B64C19}" type="slidenum">
              <a:rPr lang="en-US" altLang="ja-JP"/>
              <a:pPr/>
              <a:t>‹#›</a:t>
            </a:fld>
            <a:endParaRPr lang="en-US" altLang="ja-JP"/>
          </a:p>
        </p:txBody>
      </p:sp>
      <p:pic>
        <p:nvPicPr>
          <p:cNvPr id="103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197" r:id="rId1"/>
    <p:sldLayoutId id="2147484208" r:id="rId2"/>
    <p:sldLayoutId id="2147484198" r:id="rId3"/>
    <p:sldLayoutId id="2147484199" r:id="rId4"/>
    <p:sldLayoutId id="2147484200" r:id="rId5"/>
    <p:sldLayoutId id="2147484201" r:id="rId6"/>
    <p:sldLayoutId id="2147484202" r:id="rId7"/>
    <p:sldLayoutId id="2147484203" r:id="rId8"/>
    <p:sldLayoutId id="2147484204" r:id="rId9"/>
    <p:sldLayoutId id="2147484205" r:id="rId10"/>
    <p:sldLayoutId id="2147484206" r:id="rId11"/>
    <p:sldLayoutId id="2147484207" r:id="rId12"/>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txBox="1">
            <a:spLocks noChangeArrowheads="1"/>
          </p:cNvSpPr>
          <p:nvPr/>
        </p:nvSpPr>
        <p:spPr bwMode="auto">
          <a:xfrm>
            <a:off x="439738" y="908050"/>
            <a:ext cx="8399462" cy="5334000"/>
          </a:xfrm>
          <a:prstGeom prst="rect">
            <a:avLst/>
          </a:prstGeom>
          <a:solidFill>
            <a:srgbClr val="66CCFF"/>
          </a:solidFill>
          <a:ln w="12700">
            <a:noFill/>
            <a:miter lim="800000"/>
            <a:headEnd/>
            <a:tailEnd/>
          </a:ln>
        </p:spPr>
        <p:txBody>
          <a:bodyPr lIns="90488" tIns="44450" rIns="90488" bIns="44450"/>
          <a:lstStyle/>
          <a:p>
            <a:pPr marL="280988" indent="-280988" defTabSz="762000">
              <a:lnSpc>
                <a:spcPct val="90000"/>
              </a:lnSpc>
              <a:spcBef>
                <a:spcPct val="40000"/>
              </a:spcBef>
              <a:buClr>
                <a:srgbClr val="FAFD00"/>
              </a:buClr>
            </a:pPr>
            <a:r>
              <a:rPr lang="en-US" altLang="ja-JP" b="1" dirty="0">
                <a:latin typeface="Times" charset="0"/>
                <a:ea typeface="MS PGothic" pitchFamily="34" charset="-128"/>
                <a:cs typeface="Times New Roman" pitchFamily="18" charset="0"/>
              </a:rPr>
              <a:t>IEEE </a:t>
            </a:r>
            <a:r>
              <a:rPr lang="en-US" altLang="ja-JP" b="1" dirty="0" smtClean="0">
                <a:latin typeface="Times" charset="0"/>
                <a:ea typeface="MS PGothic" pitchFamily="34" charset="-128"/>
                <a:cs typeface="Times New Roman" pitchFamily="18" charset="0"/>
              </a:rPr>
              <a:t>802.21</a:t>
            </a:r>
            <a:endParaRPr lang="en-US" altLang="ja-JP" b="1"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DCN: </a:t>
            </a:r>
            <a:r>
              <a:rPr lang="en-US" altLang="ja-JP" dirty="0" smtClean="0">
                <a:latin typeface="Times" charset="0"/>
                <a:ea typeface="MS PGothic" pitchFamily="34" charset="-128"/>
                <a:cs typeface="Times New Roman" pitchFamily="18" charset="0"/>
              </a:rPr>
              <a:t>21-14-0046-00</a:t>
            </a:r>
            <a:endParaRPr lang="en-US" altLang="ja-JP"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Title: </a:t>
            </a:r>
            <a:r>
              <a:rPr lang="en-US" altLang="ja-JP" b="1" dirty="0" smtClean="0">
                <a:latin typeface="Times" charset="0"/>
                <a:ea typeface="MS PGothic" pitchFamily="34" charset="-128"/>
                <a:cs typeface="Times New Roman" pitchFamily="18" charset="0"/>
              </a:rPr>
              <a:t> 802.21.1 TG  Opening Note</a:t>
            </a:r>
            <a:endParaRPr lang="en-US" altLang="ja-JP" b="1"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Date Submitted: </a:t>
            </a:r>
            <a:r>
              <a:rPr lang="en-US" altLang="ja-JP" dirty="0" smtClean="0">
                <a:latin typeface="Times" charset="0"/>
                <a:ea typeface="MS PGothic" pitchFamily="34" charset="-128"/>
                <a:cs typeface="Times New Roman" pitchFamily="18" charset="0"/>
              </a:rPr>
              <a:t> </a:t>
            </a:r>
            <a:r>
              <a:rPr lang="en-US" altLang="ja-JP" dirty="0" smtClean="0">
                <a:latin typeface="Times" charset="0"/>
                <a:ea typeface="MS PGothic" pitchFamily="34" charset="-128"/>
                <a:cs typeface="Times New Roman" pitchFamily="18" charset="0"/>
              </a:rPr>
              <a:t>March </a:t>
            </a:r>
            <a:r>
              <a:rPr lang="en-US" altLang="ja-JP" dirty="0" smtClean="0">
                <a:latin typeface="Times" charset="0"/>
                <a:ea typeface="MS PGothic" pitchFamily="34" charset="-128"/>
                <a:cs typeface="Times New Roman" pitchFamily="18" charset="0"/>
              </a:rPr>
              <a:t>20</a:t>
            </a:r>
            <a:r>
              <a:rPr lang="en-US" altLang="ja-JP" dirty="0" smtClean="0">
                <a:latin typeface="Times" charset="0"/>
                <a:ea typeface="MS PGothic" pitchFamily="34" charset="-128"/>
                <a:cs typeface="Times New Roman" pitchFamily="18" charset="0"/>
              </a:rPr>
              <a:t>, 2014</a:t>
            </a:r>
            <a:endParaRPr lang="en-US" altLang="ja-JP"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smtClean="0">
                <a:latin typeface="Times" charset="0"/>
                <a:ea typeface="MS PGothic" pitchFamily="34" charset="-128"/>
                <a:cs typeface="Times New Roman" pitchFamily="18" charset="0"/>
              </a:rPr>
              <a:t>IEEE </a:t>
            </a:r>
            <a:r>
              <a:rPr lang="en-US" altLang="ja-JP" dirty="0">
                <a:latin typeface="Times" charset="0"/>
                <a:ea typeface="MS PGothic" pitchFamily="34" charset="-128"/>
                <a:cs typeface="Times New Roman" pitchFamily="18" charset="0"/>
              </a:rPr>
              <a:t>802.21 session </a:t>
            </a:r>
            <a:r>
              <a:rPr lang="en-US" altLang="ja-JP" dirty="0" smtClean="0">
                <a:latin typeface="Times" charset="0"/>
                <a:ea typeface="MS PGothic" pitchFamily="34" charset="-128"/>
                <a:cs typeface="Times New Roman" pitchFamily="18" charset="0"/>
              </a:rPr>
              <a:t>#</a:t>
            </a:r>
            <a:r>
              <a:rPr lang="en-US" altLang="ja-JP" dirty="0" smtClean="0">
                <a:latin typeface="Times" charset="0"/>
                <a:ea typeface="MS PGothic" pitchFamily="34" charset="-128"/>
                <a:cs typeface="Times New Roman" pitchFamily="18" charset="0"/>
              </a:rPr>
              <a:t>61 </a:t>
            </a:r>
            <a:r>
              <a:rPr lang="en-US" altLang="ja-JP" dirty="0" smtClean="0">
                <a:latin typeface="Times" charset="0"/>
                <a:ea typeface="MS PGothic" pitchFamily="34" charset="-128"/>
                <a:cs typeface="Times New Roman" pitchFamily="18" charset="0"/>
              </a:rPr>
              <a:t>in </a:t>
            </a:r>
            <a:r>
              <a:rPr lang="en-US" altLang="ja-JP" dirty="0" smtClean="0">
                <a:latin typeface="Times" charset="0"/>
                <a:ea typeface="MS PGothic" pitchFamily="34" charset="-128"/>
                <a:cs typeface="Times New Roman" pitchFamily="18" charset="0"/>
              </a:rPr>
              <a:t>Beijing</a:t>
            </a:r>
            <a:r>
              <a:rPr lang="en-US" altLang="ja-JP" dirty="0" smtClean="0">
                <a:latin typeface="Times" charset="0"/>
                <a:ea typeface="MS PGothic" pitchFamily="34" charset="-128"/>
                <a:cs typeface="Times New Roman" pitchFamily="18" charset="0"/>
              </a:rPr>
              <a:t>, China</a:t>
            </a:r>
            <a:endParaRPr lang="en-US" altLang="ja-JP"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Authors or Source(s):</a:t>
            </a: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 </a:t>
            </a:r>
            <a:r>
              <a:rPr lang="en-US" altLang="ja-JP" b="1" dirty="0" smtClean="0">
                <a:latin typeface="Times" charset="0"/>
                <a:ea typeface="MS PGothic" pitchFamily="34" charset="-128"/>
                <a:cs typeface="Times New Roman" pitchFamily="18" charset="0"/>
              </a:rPr>
              <a:t>Subir Das (ACS)</a:t>
            </a:r>
            <a:endParaRPr lang="en-US" altLang="ja-JP" b="1" dirty="0">
              <a:latin typeface="Times" charset="0"/>
              <a:ea typeface="MS PGothic" pitchFamily="34" charset="-128"/>
              <a:cs typeface="Times New Roman" pitchFamily="18" charset="0"/>
            </a:endParaRPr>
          </a:p>
          <a:p>
            <a:pPr marL="280988" indent="-280988" algn="just"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Abstract: </a:t>
            </a:r>
            <a:r>
              <a:rPr lang="en-US" altLang="ja-JP" dirty="0" smtClean="0">
                <a:latin typeface="Times" charset="0"/>
                <a:ea typeface="MS PGothic" pitchFamily="34" charset="-128"/>
                <a:cs typeface="Times New Roman" pitchFamily="18" charset="0"/>
              </a:rPr>
              <a:t>802.21.1 TG Opening Report </a:t>
            </a:r>
            <a:r>
              <a:rPr lang="en-US" altLang="ja-JP" dirty="0">
                <a:latin typeface="Times" charset="0"/>
                <a:ea typeface="MS PGothic" pitchFamily="34" charset="-128"/>
                <a:cs typeface="Times New Roman" pitchFamily="18" charset="0"/>
              </a:rPr>
              <a:t>for session </a:t>
            </a:r>
            <a:r>
              <a:rPr lang="en-US" altLang="ja-JP" dirty="0" smtClean="0">
                <a:latin typeface="Times" charset="0"/>
                <a:ea typeface="MS PGothic" pitchFamily="34" charset="-128"/>
                <a:cs typeface="Times New Roman" pitchFamily="18" charset="0"/>
              </a:rPr>
              <a:t>#</a:t>
            </a:r>
            <a:r>
              <a:rPr lang="en-US" altLang="ja-JP" dirty="0" smtClean="0">
                <a:latin typeface="Times" charset="0"/>
                <a:ea typeface="MS PGothic" pitchFamily="34" charset="-128"/>
                <a:cs typeface="Times New Roman" pitchFamily="18" charset="0"/>
              </a:rPr>
              <a:t>61</a:t>
            </a:r>
            <a:endParaRPr lang="en-US" altLang="ja-JP" dirty="0">
              <a:latin typeface="Times" charset="0"/>
              <a:ea typeface="MS PGothic" pitchFamily="34" charset="-128"/>
              <a:cs typeface="Times New Roman" pitchFamily="18" charset="0"/>
            </a:endParaRPr>
          </a:p>
        </p:txBody>
      </p:sp>
      <p:sp>
        <p:nvSpPr>
          <p:cNvPr id="3075" name="Slide Number Placeholder 6"/>
          <p:cNvSpPr>
            <a:spLocks noGrp="1"/>
          </p:cNvSpPr>
          <p:nvPr>
            <p:ph type="sldNum" sz="quarter" idx="11"/>
          </p:nvPr>
        </p:nvSpPr>
        <p:spPr>
          <a:noFill/>
        </p:spPr>
        <p:txBody>
          <a:bodyPr/>
          <a:lstStyle/>
          <a:p>
            <a:fld id="{8105D15D-968E-4782-BB8D-5D7B6E6A8805}" type="slidenum">
              <a:rPr lang="en-US" altLang="ja-JP"/>
              <a:pPr/>
              <a:t>1</a:t>
            </a:fld>
            <a:endParaRPr lang="en-US" altLang="ja-JP"/>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Slide Number Placeholder 4"/>
          <p:cNvSpPr>
            <a:spLocks noGrp="1"/>
          </p:cNvSpPr>
          <p:nvPr>
            <p:ph type="sldNum" sz="quarter" idx="11"/>
          </p:nvPr>
        </p:nvSpPr>
        <p:spPr>
          <a:noFill/>
        </p:spPr>
        <p:txBody>
          <a:bodyPr/>
          <a:lstStyle/>
          <a:p>
            <a:fld id="{B451F410-220C-414B-A8D6-3FB881A4E68B}" type="slidenum">
              <a:rPr lang="en-US" altLang="ja-JP"/>
              <a:pPr/>
              <a:t>2</a:t>
            </a:fld>
            <a:endParaRPr lang="en-US" altLang="ja-JP"/>
          </a:p>
        </p:txBody>
      </p:sp>
      <p:sp>
        <p:nvSpPr>
          <p:cNvPr id="4100"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sz="1800" b="1">
                <a:latin typeface="Times" charset="0"/>
                <a:ea typeface="MS PGothic" pitchFamily="34" charset="-128"/>
                <a:cs typeface="Times New Roman" pitchFamily="18" charset="0"/>
              </a:rPr>
              <a:t>IEEE 802.21 presentation release statements</a:t>
            </a:r>
            <a:endParaRPr lang="en-US" altLang="ja-JP" sz="1800">
              <a:latin typeface="Times" charset="0"/>
              <a:ea typeface="MS PGothic" pitchFamily="34" charset="-128"/>
              <a:cs typeface="Times New Roman" pitchFamily="18" charset="0"/>
            </a:endParaRPr>
          </a:p>
          <a:p>
            <a:pPr marL="280988" indent="-280988" algn="just" defTabSz="762000">
              <a:lnSpc>
                <a:spcPct val="80000"/>
              </a:lnSpc>
              <a:spcBef>
                <a:spcPct val="40000"/>
              </a:spcBef>
              <a:buClr>
                <a:srgbClr val="FAFD00"/>
              </a:buClr>
              <a:buSzPct val="200000"/>
            </a:pPr>
            <a:r>
              <a:rPr lang="en-US" altLang="ja-JP" sz="1600">
                <a:latin typeface="Times" charset="0"/>
                <a:ea typeface="MS PGothic" pitchFamily="34" charset="-128"/>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a:latin typeface="Times" charset="0"/>
                <a:ea typeface="MS PGothic" pitchFamily="34" charset="-128"/>
                <a:cs typeface="Times New Roman"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ja-JP" sz="1600">
                <a:ea typeface="MS PGothic" pitchFamily="34" charset="-128"/>
                <a:cs typeface="Times New Roman" pitchFamily="18" charset="0"/>
              </a:rPr>
              <a:t>’</a:t>
            </a:r>
            <a:r>
              <a:rPr lang="en-US" altLang="ja-JP" sz="1600">
                <a:latin typeface="Times" charset="0"/>
                <a:ea typeface="MS PGothic" pitchFamily="34" charset="-128"/>
                <a:cs typeface="Times New Roman" pitchFamily="18" charset="0"/>
              </a:rPr>
              <a:t>s name any IEEE Standards publication even though it may include portions of this contribution; and at the IEEE</a:t>
            </a:r>
            <a:r>
              <a:rPr lang="en-US" altLang="ja-JP" sz="1600">
                <a:ea typeface="MS PGothic" pitchFamily="34" charset="-128"/>
                <a:cs typeface="Times New Roman" pitchFamily="18" charset="0"/>
              </a:rPr>
              <a:t>’</a:t>
            </a:r>
            <a:r>
              <a:rPr lang="en-US" altLang="ja-JP" sz="1600">
                <a:latin typeface="Times" charset="0"/>
                <a:ea typeface="MS PGothic" pitchFamily="34" charset="-128"/>
                <a:cs typeface="Times New Roman" pitchFamily="18" charset="0"/>
              </a:rPr>
              <a:t>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a:latin typeface="Times" charset="0"/>
                <a:ea typeface="MS PGothic" pitchFamily="34" charset="-128"/>
                <a:cs typeface="Times New Roman" pitchFamily="18" charset="0"/>
              </a:rPr>
              <a:t>The contributor is familiar with IEEE patent policy, as stated in </a:t>
            </a:r>
            <a:r>
              <a:rPr lang="en-US" altLang="ja-JP" sz="1600">
                <a:latin typeface="Times" charset="0"/>
                <a:ea typeface="MS PGothic" pitchFamily="34" charset="-128"/>
                <a:cs typeface="Times New Roman" pitchFamily="18" charset="0"/>
                <a:hlinkClick r:id="rId3"/>
              </a:rPr>
              <a:t>Section 6 of the IEEE-SA Standards Board bylaws</a:t>
            </a:r>
            <a:r>
              <a:rPr lang="en-US" altLang="ja-JP" sz="1600">
                <a:solidFill>
                  <a:srgbClr val="000099"/>
                </a:solidFill>
                <a:latin typeface="Times" charset="0"/>
                <a:ea typeface="MS PGothic" pitchFamily="34" charset="-128"/>
                <a:cs typeface="Times New Roman" pitchFamily="18" charset="0"/>
              </a:rPr>
              <a:t> </a:t>
            </a:r>
            <a:r>
              <a:rPr lang="en-US" altLang="ja-JP" sz="1600">
                <a:latin typeface="Times" charset="0"/>
                <a:ea typeface="MS PGothic" pitchFamily="34" charset="-128"/>
                <a:cs typeface="Times New Roman" pitchFamily="18" charset="0"/>
              </a:rPr>
              <a:t>&lt;</a:t>
            </a:r>
            <a:r>
              <a:rPr lang="en-US" altLang="ja-JP" sz="1600">
                <a:latin typeface="Times" charset="0"/>
                <a:ea typeface="MS PGothic" pitchFamily="34" charset="-128"/>
                <a:cs typeface="Times New Roman" pitchFamily="18" charset="0"/>
                <a:hlinkClick r:id="rId4"/>
              </a:rPr>
              <a:t>http://standards.ieee.org/guides/bylaws/sect6-7.html#6</a:t>
            </a:r>
            <a:r>
              <a:rPr lang="en-US" altLang="ja-JP" sz="1600">
                <a:latin typeface="Times" charset="0"/>
                <a:ea typeface="MS PGothic" pitchFamily="34" charset="-128"/>
                <a:cs typeface="Times New Roman" pitchFamily="18" charset="0"/>
              </a:rPr>
              <a:t>&gt; and in </a:t>
            </a:r>
            <a:r>
              <a:rPr lang="en-US" altLang="ja-JP" sz="1600" i="1">
                <a:latin typeface="Times" charset="0"/>
                <a:ea typeface="MS PGothic" pitchFamily="34" charset="-128"/>
                <a:cs typeface="Times New Roman" pitchFamily="18" charset="0"/>
              </a:rPr>
              <a:t>Understanding Patent Issues During IEEE Standards Development</a:t>
            </a:r>
            <a:r>
              <a:rPr lang="en-US" altLang="ja-JP" sz="1600">
                <a:latin typeface="Times" charset="0"/>
                <a:ea typeface="MS PGothic" pitchFamily="34" charset="-128"/>
                <a:cs typeface="Times New Roman" pitchFamily="18" charset="0"/>
              </a:rPr>
              <a:t> </a:t>
            </a:r>
            <a:r>
              <a:rPr lang="en-US" altLang="ja-JP" sz="1600">
                <a:latin typeface="Times" charset="0"/>
                <a:ea typeface="MS PGothic" pitchFamily="34" charset="-128"/>
                <a:cs typeface="Times New Roman" pitchFamily="18" charset="0"/>
                <a:hlinkClick r:id="rId5"/>
              </a:rPr>
              <a:t>http://standards.ieee.org/board/pat/faq.pdf</a:t>
            </a:r>
            <a:r>
              <a:rPr lang="en-US" altLang="ja-JP" sz="1600">
                <a:latin typeface="Times" charset="0"/>
                <a:ea typeface="MS PGothic" pitchFamily="34" charset="-128"/>
                <a:cs typeface="Times New Roman" pitchFamily="18" charset="0"/>
              </a:rPr>
              <a:t>&gt;</a:t>
            </a:r>
            <a:r>
              <a:rPr lang="en-US" altLang="ja-JP" sz="1600">
                <a:ea typeface="MS PGothic" pitchFamily="34" charset="-128"/>
                <a:cs typeface="Times New Roman" pitchFamily="18" charset="0"/>
              </a:rPr>
              <a:t> </a:t>
            </a:r>
            <a:endParaRPr lang="en-US" altLang="ja-JP" sz="1600">
              <a:latin typeface="Times" charset="0"/>
              <a:ea typeface="MS PGothic" pitchFamily="34"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ja-JP" dirty="0" smtClean="0">
                <a:ea typeface="MS PGothic" pitchFamily="34" charset="-128"/>
              </a:rPr>
              <a:t>Meeting Time and Location </a:t>
            </a:r>
          </a:p>
        </p:txBody>
      </p:sp>
      <p:sp>
        <p:nvSpPr>
          <p:cNvPr id="5124" name="Slide Number Placeholder 4"/>
          <p:cNvSpPr>
            <a:spLocks noGrp="1"/>
          </p:cNvSpPr>
          <p:nvPr>
            <p:ph type="sldNum" sz="quarter" idx="11"/>
          </p:nvPr>
        </p:nvSpPr>
        <p:spPr>
          <a:noFill/>
        </p:spPr>
        <p:txBody>
          <a:bodyPr/>
          <a:lstStyle/>
          <a:p>
            <a:fld id="{D3018DCB-6270-4AB1-9792-5DD447150E0C}" type="slidenum">
              <a:rPr lang="en-US" altLang="ja-JP"/>
              <a:pPr/>
              <a:t>3</a:t>
            </a:fld>
            <a:endParaRPr lang="en-US" altLang="ja-JP"/>
          </a:p>
        </p:txBody>
      </p:sp>
      <p:sp>
        <p:nvSpPr>
          <p:cNvPr id="5125" name="Content Placeholder 2"/>
          <p:cNvSpPr txBox="1">
            <a:spLocks/>
          </p:cNvSpPr>
          <p:nvPr/>
        </p:nvSpPr>
        <p:spPr bwMode="auto">
          <a:xfrm>
            <a:off x="179512" y="980728"/>
            <a:ext cx="8856984" cy="5616624"/>
          </a:xfrm>
          <a:prstGeom prst="rect">
            <a:avLst/>
          </a:prstGeom>
          <a:noFill/>
          <a:ln w="12700">
            <a:noFill/>
            <a:miter lim="800000"/>
            <a:headEnd/>
            <a:tailEnd/>
          </a:ln>
        </p:spPr>
        <p:txBody>
          <a:bodyPr lIns="90488" tIns="44450" rIns="90488" bIns="44450"/>
          <a:lstStyle/>
          <a:p>
            <a:pPr>
              <a:buFont typeface="Arial" pitchFamily="34" charset="0"/>
              <a:buChar char="•"/>
            </a:pPr>
            <a:r>
              <a:rPr lang="en-US" altLang="ja-JP" dirty="0">
                <a:ea typeface="MS PGothic" pitchFamily="34" charset="-128"/>
              </a:rPr>
              <a:t>  </a:t>
            </a:r>
            <a:r>
              <a:rPr lang="en-US" altLang="ja-JP" dirty="0" smtClean="0">
                <a:ea typeface="MS PGothic" pitchFamily="34" charset="-128"/>
              </a:rPr>
              <a:t>TG 802.21.1  is currently scheduled  for </a:t>
            </a:r>
            <a:r>
              <a:rPr lang="en-US" altLang="ja-JP" dirty="0" smtClean="0">
                <a:ea typeface="MS PGothic" pitchFamily="34" charset="-128"/>
              </a:rPr>
              <a:t>three </a:t>
            </a:r>
            <a:r>
              <a:rPr lang="en-US" altLang="ja-JP" dirty="0" smtClean="0">
                <a:ea typeface="MS PGothic" pitchFamily="34" charset="-128"/>
              </a:rPr>
              <a:t>sessions: </a:t>
            </a:r>
          </a:p>
          <a:p>
            <a:pPr lvl="1">
              <a:buFont typeface="Arial" pitchFamily="34" charset="0"/>
              <a:buChar char="•"/>
            </a:pPr>
            <a:r>
              <a:rPr lang="en-US" altLang="ja-JP" dirty="0" smtClean="0">
                <a:ea typeface="MS PGothic" pitchFamily="34" charset="-128"/>
              </a:rPr>
              <a:t> Tuesday,  </a:t>
            </a:r>
            <a:r>
              <a:rPr lang="en-US" altLang="ja-JP" dirty="0" smtClean="0">
                <a:ea typeface="MS PGothic" pitchFamily="34" charset="-128"/>
              </a:rPr>
              <a:t>March</a:t>
            </a:r>
            <a:r>
              <a:rPr lang="en-US" altLang="ja-JP" dirty="0" smtClean="0">
                <a:ea typeface="MS PGothic" pitchFamily="34" charset="-128"/>
              </a:rPr>
              <a:t> 18, </a:t>
            </a:r>
            <a:r>
              <a:rPr lang="en-US" altLang="ja-JP" dirty="0" smtClean="0">
                <a:ea typeface="MS PGothic" pitchFamily="34" charset="-128"/>
              </a:rPr>
              <a:t>2014 </a:t>
            </a:r>
            <a:r>
              <a:rPr lang="en-US" altLang="ja-JP" dirty="0" smtClean="0">
                <a:ea typeface="MS PGothic" pitchFamily="34" charset="-128"/>
              </a:rPr>
              <a:t>(Function room DE)</a:t>
            </a:r>
            <a:endParaRPr lang="en-US" altLang="ja-JP" dirty="0" smtClean="0">
              <a:ea typeface="MS PGothic" pitchFamily="34" charset="-128"/>
            </a:endParaRPr>
          </a:p>
          <a:p>
            <a:pPr lvl="2">
              <a:buFont typeface="Arial" pitchFamily="34" charset="0"/>
              <a:buChar char="•"/>
            </a:pPr>
            <a:r>
              <a:rPr lang="en-US" altLang="ja-JP" dirty="0" smtClean="0">
                <a:ea typeface="MS PGothic" pitchFamily="34" charset="-128"/>
              </a:rPr>
              <a:t>AM1 </a:t>
            </a:r>
            <a:r>
              <a:rPr lang="en-US" altLang="ja-JP" dirty="0" smtClean="0">
                <a:ea typeface="MS PGothic" pitchFamily="34" charset="-128"/>
              </a:rPr>
              <a:t>: </a:t>
            </a:r>
            <a:r>
              <a:rPr lang="en-US" altLang="ja-JP" dirty="0" smtClean="0">
                <a:ea typeface="MS PGothic" pitchFamily="34" charset="-128"/>
              </a:rPr>
              <a:t>8:0</a:t>
            </a:r>
            <a:r>
              <a:rPr lang="en-US" altLang="ja-JP" dirty="0" smtClean="0">
                <a:ea typeface="MS PGothic" pitchFamily="34" charset="-128"/>
              </a:rPr>
              <a:t>0- 10:00 am </a:t>
            </a:r>
          </a:p>
          <a:p>
            <a:pPr lvl="2">
              <a:buFont typeface="Arial" pitchFamily="34" charset="0"/>
              <a:buChar char="•"/>
            </a:pPr>
            <a:r>
              <a:rPr lang="en-US" altLang="ja-JP" dirty="0" smtClean="0">
                <a:ea typeface="MS PGothic" pitchFamily="34" charset="-128"/>
              </a:rPr>
              <a:t>PM2: 4:00- 6:00 pm</a:t>
            </a:r>
            <a:endParaRPr lang="en-US" altLang="ja-JP" dirty="0" smtClean="0">
              <a:ea typeface="MS PGothic" pitchFamily="34" charset="-128"/>
            </a:endParaRPr>
          </a:p>
          <a:p>
            <a:pPr lvl="1">
              <a:buFont typeface="Arial" pitchFamily="34" charset="0"/>
              <a:buChar char="•"/>
            </a:pPr>
            <a:r>
              <a:rPr lang="en-US" altLang="ja-JP" dirty="0" smtClean="0">
                <a:ea typeface="MS PGothic" pitchFamily="34" charset="-128"/>
              </a:rPr>
              <a:t>Thursday</a:t>
            </a:r>
            <a:r>
              <a:rPr lang="en-US" altLang="ja-JP" dirty="0" smtClean="0">
                <a:ea typeface="MS PGothic" pitchFamily="34" charset="-128"/>
              </a:rPr>
              <a:t>, </a:t>
            </a:r>
            <a:r>
              <a:rPr lang="en-US" altLang="ja-JP" dirty="0" smtClean="0">
                <a:ea typeface="MS PGothic" pitchFamily="34" charset="-128"/>
              </a:rPr>
              <a:t> </a:t>
            </a:r>
            <a:r>
              <a:rPr lang="en-US" altLang="ja-JP" dirty="0" smtClean="0">
                <a:ea typeface="MS PGothic" pitchFamily="34" charset="-128"/>
              </a:rPr>
              <a:t>March</a:t>
            </a:r>
            <a:r>
              <a:rPr lang="en-US" altLang="ja-JP" dirty="0" smtClean="0">
                <a:ea typeface="MS PGothic" pitchFamily="34" charset="-128"/>
              </a:rPr>
              <a:t> 19</a:t>
            </a:r>
            <a:r>
              <a:rPr lang="en-US" altLang="ja-JP" dirty="0" smtClean="0">
                <a:ea typeface="MS PGothic" pitchFamily="34" charset="-128"/>
              </a:rPr>
              <a:t>, 2014 </a:t>
            </a:r>
            <a:r>
              <a:rPr lang="en-US" altLang="ja-JP" dirty="0" smtClean="0">
                <a:ea typeface="MS PGothic" pitchFamily="34" charset="-128"/>
              </a:rPr>
              <a:t>(</a:t>
            </a:r>
            <a:r>
              <a:rPr lang="en-US" altLang="ja-JP" dirty="0" smtClean="0">
                <a:ea typeface="MS PGothic" pitchFamily="34" charset="-128"/>
              </a:rPr>
              <a:t>Function room DE)</a:t>
            </a:r>
            <a:endParaRPr lang="en-US" altLang="ja-JP" dirty="0" smtClean="0">
              <a:ea typeface="MS PGothic" pitchFamily="34" charset="-128"/>
            </a:endParaRPr>
          </a:p>
          <a:p>
            <a:pPr lvl="2">
              <a:buFont typeface="Arial" pitchFamily="34" charset="0"/>
              <a:buChar char="•"/>
            </a:pPr>
            <a:r>
              <a:rPr lang="en-US" altLang="ja-JP" dirty="0" smtClean="0">
                <a:ea typeface="MS PGothic" pitchFamily="34" charset="-128"/>
              </a:rPr>
              <a:t>AM1 </a:t>
            </a:r>
            <a:r>
              <a:rPr lang="en-US" altLang="ja-JP" dirty="0" smtClean="0">
                <a:ea typeface="MS PGothic" pitchFamily="34" charset="-128"/>
              </a:rPr>
              <a:t>: </a:t>
            </a:r>
            <a:r>
              <a:rPr lang="en-US" altLang="ja-JP" dirty="0" smtClean="0">
                <a:ea typeface="MS PGothic" pitchFamily="34" charset="-128"/>
              </a:rPr>
              <a:t>8</a:t>
            </a:r>
            <a:r>
              <a:rPr lang="en-US" altLang="ja-JP" dirty="0" smtClean="0">
                <a:ea typeface="MS PGothic" pitchFamily="34" charset="-128"/>
              </a:rPr>
              <a:t>:00 </a:t>
            </a:r>
            <a:r>
              <a:rPr lang="en-US" altLang="ja-JP" dirty="0" smtClean="0">
                <a:ea typeface="MS PGothic" pitchFamily="34" charset="-128"/>
              </a:rPr>
              <a:t>– </a:t>
            </a:r>
            <a:r>
              <a:rPr lang="en-US" altLang="ja-JP" dirty="0" smtClean="0">
                <a:ea typeface="MS PGothic" pitchFamily="34" charset="-128"/>
              </a:rPr>
              <a:t>10:00 am </a:t>
            </a:r>
            <a:endParaRPr lang="en-US" altLang="ja-JP" dirty="0">
              <a:ea typeface="MS PGothic" pitchFamily="34" charset="-128"/>
            </a:endParaRPr>
          </a:p>
          <a:p>
            <a:pPr>
              <a:buFont typeface="Arial" pitchFamily="34" charset="0"/>
              <a:buChar char="•"/>
            </a:pPr>
            <a:r>
              <a:rPr lang="en-US" altLang="ja-JP" dirty="0" smtClean="0">
                <a:ea typeface="MS PGothic" pitchFamily="34" charset="-128"/>
              </a:rPr>
              <a:t>  Following topics will be discussed/presented :  </a:t>
            </a:r>
            <a:endParaRPr lang="en-US" sz="2000" dirty="0" smtClean="0"/>
          </a:p>
          <a:p>
            <a:pPr lvl="1">
              <a:buFont typeface="Arial" pitchFamily="34" charset="0"/>
              <a:buChar char="•"/>
            </a:pPr>
            <a:r>
              <a:rPr lang="en-GB" sz="2000" dirty="0" smtClean="0"/>
              <a:t>Use Case and Requirements on Media Independent Service for D2D </a:t>
            </a:r>
            <a:r>
              <a:rPr lang="en-GB" sz="2000" dirty="0" smtClean="0"/>
              <a:t>Communications</a:t>
            </a:r>
            <a:endParaRPr lang="en-US" sz="2000" dirty="0" smtClean="0"/>
          </a:p>
          <a:p>
            <a:pPr lvl="2">
              <a:buFont typeface="Arial" pitchFamily="34" charset="0"/>
              <a:buChar char="•"/>
            </a:pPr>
            <a:r>
              <a:rPr lang="en-US" sz="2000" dirty="0" smtClean="0">
                <a:ea typeface="MS PGothic" pitchFamily="34" charset="-128"/>
              </a:rPr>
              <a:t> </a:t>
            </a:r>
            <a:r>
              <a:rPr lang="en-US" sz="1800" dirty="0" smtClean="0"/>
              <a:t>DCN: </a:t>
            </a:r>
            <a:r>
              <a:rPr lang="en-US" sz="1800" dirty="0" smtClean="0"/>
              <a:t>21-14-0039-00-SAUC</a:t>
            </a:r>
            <a:endParaRPr lang="en-US" sz="2000" dirty="0" smtClean="0"/>
          </a:p>
          <a:p>
            <a:pPr lvl="1">
              <a:buFont typeface="Arial" pitchFamily="34" charset="0"/>
              <a:buChar char="•"/>
            </a:pPr>
            <a:r>
              <a:rPr lang="en-GB" sz="2000" dirty="0" smtClean="0"/>
              <a:t>Use Case and Requirements on Media Independent Service for Radio Resource Management in Heterogeneous </a:t>
            </a:r>
            <a:r>
              <a:rPr lang="en-GB" sz="2000" dirty="0" smtClean="0"/>
              <a:t>Networks</a:t>
            </a:r>
            <a:endParaRPr lang="en-US" sz="2000" dirty="0" smtClean="0"/>
          </a:p>
          <a:p>
            <a:pPr lvl="2">
              <a:buFont typeface="Arial" pitchFamily="34" charset="0"/>
              <a:buChar char="•"/>
            </a:pPr>
            <a:r>
              <a:rPr lang="en-US" sz="1600" dirty="0" smtClean="0"/>
              <a:t>DCN: </a:t>
            </a:r>
            <a:r>
              <a:rPr lang="en-US" sz="1600" dirty="0" smtClean="0"/>
              <a:t>21-14-0040-00-</a:t>
            </a:r>
            <a:r>
              <a:rPr lang="en-US" sz="1600" dirty="0" smtClean="0"/>
              <a:t>SAUC</a:t>
            </a:r>
          </a:p>
          <a:p>
            <a:pPr lvl="1">
              <a:buFont typeface="Arial" pitchFamily="34" charset="0"/>
              <a:buChar char="•"/>
            </a:pPr>
            <a:r>
              <a:rPr lang="en-US" sz="2000" dirty="0" smtClean="0"/>
              <a:t>A P2P Discovery </a:t>
            </a:r>
            <a:r>
              <a:rPr lang="en-US" sz="2000" dirty="0" smtClean="0"/>
              <a:t>System </a:t>
            </a:r>
            <a:endParaRPr lang="en-US" sz="2000" dirty="0" smtClean="0"/>
          </a:p>
          <a:p>
            <a:pPr lvl="2">
              <a:buFont typeface="Arial" pitchFamily="34" charset="0"/>
              <a:buChar char="•"/>
            </a:pPr>
            <a:r>
              <a:rPr lang="en-US" sz="1800" dirty="0" smtClean="0"/>
              <a:t>DCN: </a:t>
            </a:r>
            <a:r>
              <a:rPr lang="en-US" sz="1800" dirty="0" smtClean="0"/>
              <a:t>21-14-0047-00-SAUC</a:t>
            </a:r>
            <a:endParaRPr lang="en-US" sz="1800" dirty="0" smtClean="0"/>
          </a:p>
          <a:p>
            <a:pPr lvl="1">
              <a:buFont typeface="Arial" pitchFamily="34" charset="0"/>
              <a:buChar char="•"/>
            </a:pPr>
            <a:r>
              <a:rPr lang="en-US" altLang="ja-JP" sz="2000" dirty="0" smtClean="0">
                <a:ea typeface="MS PGothic" pitchFamily="34" charset="-128"/>
              </a:rPr>
              <a:t> </a:t>
            </a:r>
            <a:r>
              <a:rPr lang="en-US" sz="2000" dirty="0" smtClean="0"/>
              <a:t>802.21 for SDN-based flow handover in wireless </a:t>
            </a:r>
            <a:r>
              <a:rPr lang="en-US" sz="2000" dirty="0" smtClean="0"/>
              <a:t>environments</a:t>
            </a:r>
          </a:p>
          <a:p>
            <a:pPr lvl="1">
              <a:buFont typeface="Arial" pitchFamily="34" charset="0"/>
              <a:buChar char="•"/>
            </a:pPr>
            <a:r>
              <a:rPr lang="en-US" altLang="ja-JP" sz="2000" dirty="0" smtClean="0">
                <a:ea typeface="MS PGothic" pitchFamily="34" charset="-128"/>
              </a:rPr>
              <a:t> Location Database use case </a:t>
            </a:r>
            <a:endParaRPr lang="en-US" altLang="ja-JP" sz="2000" dirty="0" smtClean="0">
              <a:ea typeface="MS PGothic" pitchFamily="34" charset="-12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14932</TotalTime>
  <Words>353</Words>
  <Application>Microsoft Office PowerPoint</Application>
  <PresentationFormat>On-screen Show (4:3)</PresentationFormat>
  <Paragraphs>34</Paragraphs>
  <Slides>3</Slides>
  <Notes>3</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blank presentation</vt:lpstr>
      <vt:lpstr>Slide 1</vt:lpstr>
      <vt:lpstr>Slide 2</vt:lpstr>
      <vt:lpstr>Meeting Time and Location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subir</dc:creator>
  <cp:lastModifiedBy>Subir Das</cp:lastModifiedBy>
  <cp:revision>1216</cp:revision>
  <dcterms:created xsi:type="dcterms:W3CDTF">1601-01-01T00:00:00Z</dcterms:created>
  <dcterms:modified xsi:type="dcterms:W3CDTF">2014-03-17T20:23:57Z</dcterms:modified>
</cp:coreProperties>
</file>