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Layouts/slideLayout19.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Lst>
  <p:notesMasterIdLst>
    <p:notesMasterId r:id="rId9"/>
  </p:notesMasterIdLst>
  <p:sldIdLst>
    <p:sldId id="331" r:id="rId3"/>
    <p:sldId id="332" r:id="rId4"/>
    <p:sldId id="424" r:id="rId5"/>
    <p:sldId id="429" r:id="rId6"/>
    <p:sldId id="431" r:id="rId7"/>
    <p:sldId id="430" r:id="rId8"/>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 xmlns:p14="http://schemas.microsoft.com/office/powerpoint/2010/main">
        <p14:section name="Default Section" id="{03F361F3-6B89-4BBF-80D8-E11EEF8F6022}">
          <p14:sldIdLst>
            <p14:sldId id="331"/>
          </p14:sldIdLst>
        </p14:section>
        <p14:section name="Untitled Section" id="{D0F4AEEF-8764-48D8-B53D-CD397DD00606}">
          <p14:sldIdLst>
            <p14:sldId id="332"/>
            <p14:sldId id="424"/>
            <p14:sldId id="429"/>
            <p14:sldId id="43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66"/>
    <a:srgbClr val="FF0000"/>
    <a:srgbClr val="CC0000"/>
    <a:srgbClr val="66FF99"/>
    <a:srgbClr val="FF99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86495" autoAdjust="0"/>
  </p:normalViewPr>
  <p:slideViewPr>
    <p:cSldViewPr>
      <p:cViewPr>
        <p:scale>
          <a:sx n="70" d="100"/>
          <a:sy n="70" d="100"/>
        </p:scale>
        <p:origin x="-990" y="22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EBFAD7-C6BC-4D4D-8EFD-99092A4245B2}" type="slidenum">
              <a:rPr lang="ja-JP" altLang="en-US" smtClean="0"/>
              <a:pPr>
                <a:defRPr/>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21-14-0043-00-REVP Session#61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21-14-0043-00-REVP Session#61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21-14-0043-00-REVP Session#61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21-14-0043-00-REVP Session#61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21-14-0043-00-REVP Session#61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21-14-0043-00-REVP Session#61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21-14-0043-00-REVP Session#61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21-14-0043-00-REVP Session#61 Agenda</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21-14-0043-00-REVP Session#61 Agenda</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21-14-0043-00-REVP Session#61 Agenda</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21-14-0043-00-REVP Session#61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21-14-0043-00-REVP Session#61 Agenda</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21-14-0043-00-REVP Session#61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21-14-0043-00-REVP Session#61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21-14-0043-00-REVP Session#61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 xmlns:p14="http://schemas.microsoft.com/office/powerpoint/2010/main" val="1951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21-14-0043-00-REVP Session#61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21-14-0043-00-REVP Session#61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21-14-0043-00-REVP Session#61 Agenda</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21-14-0043-00-REVP Session#61 Agenda</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21-14-0043-00-REVP Session#61 Agenda</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21-14-0043-00-REVP Session#61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21-14-0043-00-REVP Session#61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21-14-0043-00-REVP Session#61 Agenda</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21-14-0043-00-REVP Session#61 Agenda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a:p>
        </p:txBody>
      </p:sp>
    </p:spTree>
    <p:extLst>
      <p:ext uri="{BB962C8B-B14F-4D97-AF65-F5344CB8AC3E}">
        <p14:creationId xmlns=""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dirty="0" smtClean="0"/>
              <a:t>21-14-0043-00-REVP</a:t>
            </a:r>
            <a:r>
              <a:rPr lang="en-US" altLang="ja-JP" dirty="0" smtClean="0">
                <a:latin typeface="Times New Roman" pitchFamily="18" charset="0"/>
                <a:cs typeface="Times New Roman" pitchFamily="18" charset="0"/>
              </a:rPr>
              <a:t>-session61-agenda</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#61 Agenda</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March 17, 2014</a:t>
            </a:r>
          </a:p>
          <a:p>
            <a:pPr eaLnBrk="1" hangingPunct="1">
              <a:buClr>
                <a:srgbClr val="FAFD00"/>
              </a:buClr>
              <a:buFontTx/>
              <a:buNone/>
            </a:pPr>
            <a:r>
              <a:rPr lang="en-US" altLang="ja-JP" dirty="0" smtClean="0">
                <a:latin typeface="Times New Roman" pitchFamily="18" charset="0"/>
                <a:cs typeface="Times New Roman" pitchFamily="18" charset="0"/>
              </a:rPr>
              <a:t>To be presented at IEEE 802.21m TG, Beijing Wireless Plenary meeting</a:t>
            </a:r>
          </a:p>
          <a:p>
            <a:pPr eaLnBrk="1" hangingPunct="1">
              <a:buClr>
                <a:srgbClr val="FAFD00"/>
              </a:buClr>
              <a:buFontTx/>
              <a:buNone/>
            </a:pPr>
            <a:r>
              <a:rPr lang="en-US" altLang="ja-JP" dirty="0" smtClean="0">
                <a:latin typeface="Times New Roman" pitchFamily="18" charset="0"/>
                <a:cs typeface="Times New Roman" pitchFamily="18" charset="0"/>
              </a:rPr>
              <a:t>Authors or Source(s): Charlie Perkins</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proposes an agenda for the meeting of the 802.21m task group during IEEE Wireless Plenary in Beijing during March, 2014</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
        <p:nvSpPr>
          <p:cNvPr id="4" name="Footer Placeholder 3"/>
          <p:cNvSpPr>
            <a:spLocks noGrp="1"/>
          </p:cNvSpPr>
          <p:nvPr>
            <p:ph type="ftr" sz="quarter" idx="10"/>
          </p:nvPr>
        </p:nvSpPr>
        <p:spPr/>
        <p:txBody>
          <a:bodyPr/>
          <a:lstStyle/>
          <a:p>
            <a:pPr>
              <a:defRPr/>
            </a:pPr>
            <a:r>
              <a:rPr lang="en-US" smtClean="0"/>
              <a:t>21-14-0043-00-REVP Session#61 Agenda</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 name="Footer Placeholder 3"/>
          <p:cNvSpPr>
            <a:spLocks noGrp="1"/>
          </p:cNvSpPr>
          <p:nvPr>
            <p:ph type="ftr" sz="quarter" idx="10"/>
          </p:nvPr>
        </p:nvSpPr>
        <p:spPr/>
        <p:txBody>
          <a:bodyPr/>
          <a:lstStyle/>
          <a:p>
            <a:pPr>
              <a:defRPr/>
            </a:pPr>
            <a:r>
              <a:rPr lang="en-US" smtClean="0"/>
              <a:t>21-14-0043-00-REVP Session#61 Agenda</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802.21m charter and mission</a:t>
            </a:r>
            <a:endParaRPr lang="en-US" dirty="0"/>
          </a:p>
        </p:txBody>
      </p:sp>
      <p:sp>
        <p:nvSpPr>
          <p:cNvPr id="3" name="Content Placeholder 2"/>
          <p:cNvSpPr>
            <a:spLocks noGrp="1"/>
          </p:cNvSpPr>
          <p:nvPr>
            <p:ph idx="1"/>
          </p:nvPr>
        </p:nvSpPr>
        <p:spPr/>
        <p:txBody>
          <a:bodyPr/>
          <a:lstStyle/>
          <a:p>
            <a:r>
              <a:rPr lang="en-US" dirty="0" smtClean="0"/>
              <a:t>802.21m is chartered to update the 802.21-2008 specification by incorporating amendments and carrying out other changes that may be deemed necessary for currency and clarity</a:t>
            </a:r>
          </a:p>
          <a:p>
            <a:r>
              <a:rPr lang="en-US" dirty="0" smtClean="0"/>
              <a:t>802.21m work will proceed co-continuously with work in the 802.21.1 task group</a:t>
            </a:r>
          </a:p>
          <a:p>
            <a:r>
              <a:rPr lang="en-US" dirty="0" smtClean="0"/>
              <a:t>802.21-2008 will be reviewed for:</a:t>
            </a:r>
          </a:p>
          <a:p>
            <a:pPr lvl="1">
              <a:buClr>
                <a:srgbClr val="FF9933"/>
              </a:buClr>
            </a:pPr>
            <a:r>
              <a:rPr lang="en-US" dirty="0" smtClean="0"/>
              <a:t> Protocol</a:t>
            </a:r>
          </a:p>
          <a:p>
            <a:pPr lvl="1">
              <a:buClr>
                <a:srgbClr val="FF9933"/>
              </a:buClr>
            </a:pPr>
            <a:r>
              <a:rPr lang="en-US" dirty="0" smtClean="0"/>
              <a:t> Protocol Mandates</a:t>
            </a:r>
          </a:p>
          <a:p>
            <a:pPr lvl="1">
              <a:buClr>
                <a:srgbClr val="FF9933"/>
              </a:buClr>
            </a:pPr>
            <a:r>
              <a:rPr lang="en-US" dirty="0" smtClean="0"/>
              <a:t> State machine</a:t>
            </a:r>
          </a:p>
          <a:p>
            <a:pPr lvl="1">
              <a:buClr>
                <a:srgbClr val="FF9933"/>
              </a:buClr>
            </a:pPr>
            <a:r>
              <a:rPr lang="en-US" dirty="0" smtClean="0"/>
              <a:t> Gap analysis</a:t>
            </a:r>
          </a:p>
          <a:p>
            <a:pPr lvl="1">
              <a:buClr>
                <a:srgbClr val="FF9933"/>
              </a:buClr>
            </a:pPr>
            <a:r>
              <a:rPr lang="en-US" dirty="0" smtClean="0"/>
              <a:t> Compatibility with service orientation of 802.21.1</a:t>
            </a:r>
          </a:p>
          <a:p>
            <a:pPr>
              <a:buClr>
                <a:schemeClr val="accent1">
                  <a:lumMod val="75000"/>
                </a:schemeClr>
              </a:buClr>
            </a:pPr>
            <a:r>
              <a:rPr lang="en-US" dirty="0" smtClean="0"/>
              <a:t>Method for including 802.21a, 802.21b, 802.21c, and 802.21d</a:t>
            </a:r>
          </a:p>
        </p:txBody>
      </p:sp>
      <p:sp>
        <p:nvSpPr>
          <p:cNvPr id="4" name="Footer Placeholder 3"/>
          <p:cNvSpPr>
            <a:spLocks noGrp="1"/>
          </p:cNvSpPr>
          <p:nvPr>
            <p:ph type="ftr" sz="quarter" idx="10"/>
          </p:nvPr>
        </p:nvSpPr>
        <p:spPr>
          <a:xfrm>
            <a:off x="395536" y="6165304"/>
            <a:ext cx="2304256" cy="480131"/>
          </a:xfrm>
        </p:spPr>
        <p:txBody>
          <a:bodyPr/>
          <a:lstStyle/>
          <a:p>
            <a:pPr>
              <a:defRPr/>
            </a:pPr>
            <a:r>
              <a:rPr lang="en-US" smtClean="0"/>
              <a:t>21-14-0043-00-REVP Session#61 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#61 802.21m Agenda (1)</a:t>
            </a:r>
            <a:endParaRPr lang="en-US" dirty="0"/>
          </a:p>
        </p:txBody>
      </p:sp>
      <p:sp>
        <p:nvSpPr>
          <p:cNvPr id="3" name="Content Placeholder 2"/>
          <p:cNvSpPr>
            <a:spLocks noGrp="1"/>
          </p:cNvSpPr>
          <p:nvPr>
            <p:ph idx="1"/>
          </p:nvPr>
        </p:nvSpPr>
        <p:spPr/>
        <p:txBody>
          <a:bodyPr/>
          <a:lstStyle/>
          <a:p>
            <a:r>
              <a:rPr lang="en-US" dirty="0" smtClean="0"/>
              <a:t>Review previous decisions, work plans</a:t>
            </a:r>
          </a:p>
          <a:p>
            <a:pPr lvl="1"/>
            <a:r>
              <a:rPr lang="en-US" dirty="0" smtClean="0"/>
              <a:t> Discussion </a:t>
            </a:r>
            <a:r>
              <a:rPr lang="en-US" dirty="0"/>
              <a:t>of issues </a:t>
            </a:r>
            <a:r>
              <a:rPr lang="en-US" dirty="0" smtClean="0"/>
              <a:t>spreadsheet</a:t>
            </a:r>
          </a:p>
          <a:p>
            <a:pPr lvl="2"/>
            <a:r>
              <a:rPr lang="en-US" dirty="0" smtClean="0"/>
              <a:t>21-13-0182-03-REVP</a:t>
            </a:r>
            <a:endParaRPr lang="en-US" dirty="0"/>
          </a:p>
          <a:p>
            <a:r>
              <a:rPr lang="en-US" dirty="0" smtClean="0"/>
              <a:t>Review </a:t>
            </a:r>
            <a:r>
              <a:rPr lang="en-US" dirty="0"/>
              <a:t>spreadsheet for managing terminology and acronyms</a:t>
            </a:r>
          </a:p>
          <a:p>
            <a:r>
              <a:rPr lang="en-US" dirty="0" smtClean="0"/>
              <a:t>Review </a:t>
            </a:r>
            <a:r>
              <a:rPr lang="en-US" dirty="0"/>
              <a:t>current split of 802.21-2008 specification</a:t>
            </a:r>
          </a:p>
          <a:p>
            <a:pPr lvl="1"/>
            <a:r>
              <a:rPr lang="en-US" dirty="0"/>
              <a:t> </a:t>
            </a:r>
            <a:r>
              <a:rPr lang="en-US" dirty="0" smtClean="0"/>
              <a:t>21-13-0210-03-REVP-802.21-2008_include</a:t>
            </a:r>
            <a:endParaRPr lang="en-US" dirty="0"/>
          </a:p>
          <a:p>
            <a:pPr lvl="1"/>
            <a:r>
              <a:rPr lang="en-US" dirty="0"/>
              <a:t> </a:t>
            </a:r>
            <a:r>
              <a:rPr lang="en-US" dirty="0" smtClean="0"/>
              <a:t>21-13-0211-02-REVP-802.21-2008_exclude</a:t>
            </a:r>
            <a:endParaRPr lang="en-US" dirty="0"/>
          </a:p>
          <a:p>
            <a:r>
              <a:rPr lang="en-US" dirty="0" smtClean="0"/>
              <a:t>Review </a:t>
            </a:r>
            <a:r>
              <a:rPr lang="en-US" dirty="0"/>
              <a:t>handling of 802.21a and </a:t>
            </a:r>
            <a:r>
              <a:rPr lang="en-US" dirty="0" smtClean="0"/>
              <a:t>802.21b</a:t>
            </a:r>
          </a:p>
          <a:p>
            <a:r>
              <a:rPr lang="en-US" dirty="0" smtClean="0"/>
              <a:t>Review progress on action items identified during Session #60</a:t>
            </a:r>
          </a:p>
          <a:p>
            <a:endParaRPr lang="en-US" dirty="0" smtClean="0"/>
          </a:p>
          <a:p>
            <a:endParaRPr lang="en-US" dirty="0" smtClean="0"/>
          </a:p>
        </p:txBody>
      </p:sp>
      <p:sp>
        <p:nvSpPr>
          <p:cNvPr id="4" name="Footer Placeholder 3"/>
          <p:cNvSpPr>
            <a:spLocks noGrp="1"/>
          </p:cNvSpPr>
          <p:nvPr>
            <p:ph type="ftr" sz="quarter" idx="10"/>
          </p:nvPr>
        </p:nvSpPr>
        <p:spPr/>
        <p:txBody>
          <a:bodyPr/>
          <a:lstStyle/>
          <a:p>
            <a:pPr>
              <a:defRPr/>
            </a:pPr>
            <a:r>
              <a:rPr lang="en-US" smtClean="0"/>
              <a:t>21-14-0043-00-REVP Session#61 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Action Items</a:t>
            </a:r>
            <a:endParaRPr lang="en-US"/>
          </a:p>
        </p:txBody>
      </p:sp>
      <p:sp>
        <p:nvSpPr>
          <p:cNvPr id="3" name="Content Placeholder 2"/>
          <p:cNvSpPr>
            <a:spLocks noGrp="1"/>
          </p:cNvSpPr>
          <p:nvPr>
            <p:ph idx="1"/>
          </p:nvPr>
        </p:nvSpPr>
        <p:spPr/>
        <p:txBody>
          <a:bodyPr/>
          <a:lstStyle/>
          <a:p>
            <a:r>
              <a:rPr lang="en-US" dirty="0" smtClean="0"/>
              <a:t>WG chair to solicit help for converting figures</a:t>
            </a:r>
          </a:p>
          <a:p>
            <a:r>
              <a:rPr lang="en-US" dirty="0" smtClean="0"/>
              <a:t>WG chair to request IEEE staff to translate </a:t>
            </a:r>
            <a:r>
              <a:rPr lang="en-US" dirty="0" err="1" smtClean="0"/>
              <a:t>Framemaker</a:t>
            </a:r>
            <a:r>
              <a:rPr lang="en-US" dirty="0" smtClean="0"/>
              <a:t> figures into Microsoft Word, using web-based tools for </a:t>
            </a:r>
            <a:r>
              <a:rPr lang="en-US" dirty="0" err="1" smtClean="0"/>
              <a:t>Framemaker</a:t>
            </a:r>
            <a:endParaRPr lang="en-US" dirty="0" smtClean="0"/>
          </a:p>
          <a:p>
            <a:r>
              <a:rPr lang="en-US" dirty="0" smtClean="0"/>
              <a:t>WG chair/editor to carefully indicate occurrences in document texts and figures</a:t>
            </a:r>
          </a:p>
          <a:p>
            <a:r>
              <a:rPr lang="en-US" dirty="0" smtClean="0"/>
              <a:t>WG chair/editor to prepare clean document for 802.21m base document, using revisions as modified and approved according to WG discussion from Wednesday AM1 and AM2 consensus</a:t>
            </a:r>
          </a:p>
          <a:p>
            <a:endParaRPr lang="en-US" dirty="0"/>
          </a:p>
        </p:txBody>
      </p:sp>
      <p:sp>
        <p:nvSpPr>
          <p:cNvPr id="4" name="Footer Placeholder 3"/>
          <p:cNvSpPr>
            <a:spLocks noGrp="1"/>
          </p:cNvSpPr>
          <p:nvPr>
            <p:ph type="ftr" sz="quarter" idx="10"/>
          </p:nvPr>
        </p:nvSpPr>
        <p:spPr/>
        <p:txBody>
          <a:bodyPr/>
          <a:lstStyle/>
          <a:p>
            <a:pPr>
              <a:defRPr/>
            </a:pPr>
            <a:r>
              <a:rPr lang="en-US" smtClean="0"/>
              <a:t>21-14-0043-00-REVP Session#61 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5</a:t>
            </a:fld>
            <a:endParaRPr lang="en-US" altLang="ja-JP"/>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#61 802.21m Agenda (2)</a:t>
            </a:r>
            <a:endParaRPr lang="en-US" dirty="0"/>
          </a:p>
        </p:txBody>
      </p:sp>
      <p:sp>
        <p:nvSpPr>
          <p:cNvPr id="3" name="Content Placeholder 2"/>
          <p:cNvSpPr>
            <a:spLocks noGrp="1"/>
          </p:cNvSpPr>
          <p:nvPr>
            <p:ph idx="1"/>
          </p:nvPr>
        </p:nvSpPr>
        <p:spPr/>
        <p:txBody>
          <a:bodyPr/>
          <a:lstStyle/>
          <a:p>
            <a:r>
              <a:rPr lang="en-US" dirty="0" smtClean="0"/>
              <a:t>Review </a:t>
            </a:r>
            <a:r>
              <a:rPr lang="en-US" dirty="0"/>
              <a:t>submission of handover as use case to 802.21.1</a:t>
            </a:r>
          </a:p>
          <a:p>
            <a:r>
              <a:rPr lang="en-US" dirty="0" smtClean="0"/>
              <a:t>Review suitability of 802.21m proposed document to serve accepted use cases for 802.21.1</a:t>
            </a:r>
          </a:p>
          <a:p>
            <a:r>
              <a:rPr lang="en-US" dirty="0" smtClean="0"/>
              <a:t>Propose that 802.21.1 use cases explicitly examine </a:t>
            </a:r>
            <a:r>
              <a:rPr lang="en-US" smtClean="0"/>
              <a:t>gaps in 802.21m</a:t>
            </a:r>
            <a:endParaRPr lang="en-US" dirty="0" smtClean="0"/>
          </a:p>
          <a:p>
            <a:r>
              <a:rPr lang="en-US" dirty="0" smtClean="0"/>
              <a:t>Request </a:t>
            </a:r>
            <a:r>
              <a:rPr lang="en-US" dirty="0"/>
              <a:t>help with figure creation and modification</a:t>
            </a:r>
          </a:p>
          <a:p>
            <a:r>
              <a:rPr lang="en-US" dirty="0"/>
              <a:t>Teleconference schedule, next steps</a:t>
            </a:r>
          </a:p>
          <a:p>
            <a:endParaRPr lang="en-US" dirty="0" smtClean="0"/>
          </a:p>
        </p:txBody>
      </p:sp>
      <p:sp>
        <p:nvSpPr>
          <p:cNvPr id="4" name="Footer Placeholder 3"/>
          <p:cNvSpPr>
            <a:spLocks noGrp="1"/>
          </p:cNvSpPr>
          <p:nvPr>
            <p:ph type="ftr" sz="quarter" idx="10"/>
          </p:nvPr>
        </p:nvSpPr>
        <p:spPr/>
        <p:txBody>
          <a:bodyPr/>
          <a:lstStyle/>
          <a:p>
            <a:pPr>
              <a:defRPr/>
            </a:pPr>
            <a:r>
              <a:rPr lang="en-US" smtClean="0"/>
              <a:t>21-14-0043-00-REVP Session#61 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6</a:t>
            </a:fld>
            <a:endParaRPr lang="en-US" altLang="ja-JP"/>
          </a:p>
        </p:txBody>
      </p:sp>
    </p:spTree>
    <p:extLst>
      <p:ext uri="{BB962C8B-B14F-4D97-AF65-F5344CB8AC3E}">
        <p14:creationId xmlns="" xmlns:p14="http://schemas.microsoft.com/office/powerpoint/2010/main" val="243158874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29739</TotalTime>
  <Words>542</Words>
  <Application>Microsoft Office PowerPoint</Application>
  <PresentationFormat>On-screen Show (4:3)</PresentationFormat>
  <Paragraphs>57</Paragraphs>
  <Slides>6</Slides>
  <Notes>3</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blank presentation</vt:lpstr>
      <vt:lpstr>Custom Design</vt:lpstr>
      <vt:lpstr>Slide 1</vt:lpstr>
      <vt:lpstr>Slide 2</vt:lpstr>
      <vt:lpstr>802.21m charter and mission</vt:lpstr>
      <vt:lpstr>Session #61 802.21m Agenda (1)</vt:lpstr>
      <vt:lpstr>Action Items</vt:lpstr>
      <vt:lpstr>Session #61 802.21m Agenda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C00904532</cp:lastModifiedBy>
  <cp:revision>1637</cp:revision>
  <cp:lastPrinted>2012-06-25T07:51:33Z</cp:lastPrinted>
  <dcterms:created xsi:type="dcterms:W3CDTF">1601-01-01T00:00:00Z</dcterms:created>
  <dcterms:modified xsi:type="dcterms:W3CDTF">2014-03-17T05:37:50Z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lykeCncgMUlRi/Qpbnz+dxccZuG/L9rKGhjLeVngcyoXYzP56FzNUX_x000d_ wIA8n0IvYN3cARn8GlrrP/qSLEZeGpOVTjcoI4ONk2oIP43cS+A+11ntwTEuDX8V5eaFRAX4_x000d_ IzP3qCPIE4ObooBtSMwqg+pBXWIHeqA3JlNhIQqLj3356SKdeI7CoKk/OZH7zY1E8by8Znfi_x000d_ TjoUGzBARB6Qh3ye</vt:lpwstr>
  </property>
  <property fmtid="{D5CDD505-2E9C-101B-9397-08002B2CF9AE}" pid="4" name="_new_ms_pID_72543">
    <vt:lpwstr>(3)wNx5dWptWguySv/+Zbw/izWm6xuZtnJkWx2t2vn1FjUUl/G1P7O9FdcuOmrdpzcyyxhQGNvK_x000d_
u+5td/gf6y3mIwBVW8634/Eq1bFxf3V84KhcLPi2c2USJUxglGiCJ7IsGYfJzUl66LrpeKKd_x000d_
6RcoBZJBwy2OqhbaMrXCm9lndy3E9Leg6ChwslFh5r0rN2m84VT4shQFGQGHho/aIc+t/hwU_x000d_
pToW6y1oGi18F1F61p</vt:lpwstr>
  </property>
  <property fmtid="{D5CDD505-2E9C-101B-9397-08002B2CF9AE}" pid="5" name="_new_ms_pID_725431">
    <vt:lpwstr>HQhewhXilaV0En/q5Ndt0SsJ1++cgRukkt+UbAk+W4m5uHAzvWhxz8_x000d_
Sz/rSosO0MXSSamjuO+EN+ck4fcFfWWb9d8esjuLldAPKwt+7h5G+tT3mq0kjh53VCiETh1D_x000d_
JaJYNrm4VdZ4qQ9WSWNrEJ6HXgvq1rI58xpZ63HpgrS6Zh+sLR09j4saMOGSqCRuK82zzQVY_x000d_
kGb6ewqepSiER8YwLIrnapd83payjaRMQmvs</vt:lpwstr>
  </property>
  <property fmtid="{D5CDD505-2E9C-101B-9397-08002B2CF9AE}" pid="6" name="_new_ms_pID_725432">
    <vt:lpwstr>SV6IcWpJv/ZpogFmeMAgayVUY03qWN3UOTEv_x000d_
KGEmpP7pMIeyKVY3HZp3KAQlQIsfVA==</vt:lpwstr>
  </property>
  <property fmtid="{D5CDD505-2E9C-101B-9397-08002B2CF9AE}" pid="7" name="sflag">
    <vt:lpwstr>1395033980</vt:lpwstr>
  </property>
</Properties>
</file>