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9"/>
  </p:notesMasterIdLst>
  <p:sldIdLst>
    <p:sldId id="331" r:id="rId3"/>
    <p:sldId id="332" r:id="rId4"/>
    <p:sldId id="424" r:id="rId5"/>
    <p:sldId id="429" r:id="rId6"/>
    <p:sldId id="431" r:id="rId7"/>
    <p:sldId id="430"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66"/>
    <a:srgbClr val="FF0000"/>
    <a:srgbClr val="CC0000"/>
    <a:srgbClr val="66FF99"/>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990" y="22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21-14-0043-00-REVP Session#61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21-14-0043-00-REVP Session#61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21-14-0043-00-REVP Session#61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21-14-0043-00-REVP Session#61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21-14-0043-00-REVP Session#61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21-14-0043-00-REVP Session#61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21-14-0043-00-REVP Session#61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21-14-0043-00-REVP Session#61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21-14-0043-00-REVP Session#61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21-14-0043-00-REVP Session#61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21-14-0043-00-REVP Session#61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21-14-0043-00-REVP Session#61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21-14-0043-00-REVP Session#61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21-14-0043-00-REVP Session#61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21-14-0043-00-REVP Session#61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21-14-0043-00-REVP Session#61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21-14-0043-00-REVP</a:t>
            </a:r>
            <a:r>
              <a:rPr lang="en-US" altLang="ja-JP" dirty="0" smtClean="0">
                <a:latin typeface="Times New Roman" pitchFamily="18" charset="0"/>
                <a:cs typeface="Times New Roman" pitchFamily="18" charset="0"/>
              </a:rPr>
              <a:t>-session61-agenda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#61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17,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Beijing Wireless Plenary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 during IEEE Wireless Plenary in Beijing during March, 2014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21-14-0043-00-REVP Session#61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21-14-0043-00-REVP Session#61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21-14-0043-00-REVP Session#61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#61 802.21m Agenda (1)</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21-13-0182-03-REVP</a:t>
            </a:r>
            <a:endParaRPr lang="en-US" dirty="0"/>
          </a:p>
          <a:p>
            <a:r>
              <a:rPr lang="en-US" dirty="0" smtClean="0"/>
              <a:t>Review </a:t>
            </a:r>
            <a:r>
              <a:rPr lang="en-US" dirty="0"/>
              <a:t>spreadsheet for managing terminology and acronyms</a:t>
            </a:r>
          </a:p>
          <a:p>
            <a:r>
              <a:rPr lang="en-US" dirty="0" smtClean="0"/>
              <a:t>Review </a:t>
            </a:r>
            <a:r>
              <a:rPr lang="en-US" dirty="0"/>
              <a:t>current split of 802.21-2008 specification</a:t>
            </a:r>
          </a:p>
          <a:p>
            <a:pPr lvl="1"/>
            <a:r>
              <a:rPr lang="en-US" dirty="0"/>
              <a:t> </a:t>
            </a:r>
            <a:r>
              <a:rPr lang="en-US" dirty="0" smtClean="0"/>
              <a:t>21-13-0210-03-REVP-802.21-2008_include</a:t>
            </a:r>
            <a:endParaRPr lang="en-US" dirty="0"/>
          </a:p>
          <a:p>
            <a:pPr lvl="1"/>
            <a:r>
              <a:rPr lang="en-US" dirty="0"/>
              <a:t> </a:t>
            </a:r>
            <a:r>
              <a:rPr lang="en-US" dirty="0" smtClean="0"/>
              <a:t>21-13-0211-02-REVP-802.21-2008_exclude</a:t>
            </a:r>
            <a:endParaRPr lang="en-US" dirty="0"/>
          </a:p>
          <a:p>
            <a:r>
              <a:rPr lang="en-US" dirty="0" smtClean="0"/>
              <a:t>Review </a:t>
            </a:r>
            <a:r>
              <a:rPr lang="en-US" dirty="0"/>
              <a:t>handling of 802.21a and </a:t>
            </a:r>
            <a:r>
              <a:rPr lang="en-US" dirty="0" smtClean="0"/>
              <a:t>802.21b</a:t>
            </a:r>
          </a:p>
          <a:p>
            <a:r>
              <a:rPr lang="en-US" dirty="0" smtClean="0"/>
              <a:t>Review progress on action items identified during Session #60</a:t>
            </a: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21-14-0043-00-REVP Session#61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Action Items</a:t>
            </a:r>
            <a:endParaRPr lang="en-US"/>
          </a:p>
        </p:txBody>
      </p:sp>
      <p:sp>
        <p:nvSpPr>
          <p:cNvPr id="3" name="Content Placeholder 2"/>
          <p:cNvSpPr>
            <a:spLocks noGrp="1"/>
          </p:cNvSpPr>
          <p:nvPr>
            <p:ph idx="1"/>
          </p:nvPr>
        </p:nvSpPr>
        <p:spPr/>
        <p:txBody>
          <a:bodyPr/>
          <a:lstStyle/>
          <a:p>
            <a:r>
              <a:rPr lang="en-US" dirty="0" smtClean="0"/>
              <a:t>WG chair to solicit help for converting figures</a:t>
            </a:r>
          </a:p>
          <a:p>
            <a:r>
              <a:rPr lang="en-US" dirty="0" smtClean="0"/>
              <a:t>WG chair to request IEEE staff to translate </a:t>
            </a:r>
            <a:r>
              <a:rPr lang="en-US" dirty="0" err="1" smtClean="0"/>
              <a:t>Framemaker</a:t>
            </a:r>
            <a:r>
              <a:rPr lang="en-US" dirty="0" smtClean="0"/>
              <a:t> figures into Microsoft Word, using web-based tools for </a:t>
            </a:r>
            <a:r>
              <a:rPr lang="en-US" dirty="0" err="1" smtClean="0"/>
              <a:t>Framemaker</a:t>
            </a:r>
            <a:endParaRPr lang="en-US" dirty="0" smtClean="0"/>
          </a:p>
          <a:p>
            <a:r>
              <a:rPr lang="en-US" dirty="0" smtClean="0"/>
              <a:t>WG chair/editor to carefully indicate occurrences in document texts and figures</a:t>
            </a:r>
          </a:p>
          <a:p>
            <a:r>
              <a:rPr lang="en-US" dirty="0" smtClean="0"/>
              <a:t>WG chair/editor to prepare clean document for 802.21m base document, using revisions as modified and approved according to WG discussion from Wednesday AM1 and AM2 consensus</a:t>
            </a:r>
          </a:p>
          <a:p>
            <a:endParaRPr lang="en-US" dirty="0"/>
          </a:p>
        </p:txBody>
      </p:sp>
      <p:sp>
        <p:nvSpPr>
          <p:cNvPr id="4" name="Footer Placeholder 3"/>
          <p:cNvSpPr>
            <a:spLocks noGrp="1"/>
          </p:cNvSpPr>
          <p:nvPr>
            <p:ph type="ftr" sz="quarter" idx="10"/>
          </p:nvPr>
        </p:nvSpPr>
        <p:spPr/>
        <p:txBody>
          <a:bodyPr/>
          <a:lstStyle/>
          <a:p>
            <a:pPr>
              <a:defRPr/>
            </a:pPr>
            <a:r>
              <a:rPr lang="en-US" smtClean="0"/>
              <a:t>21-14-0043-00-REVP Session#61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#61 802.21m Agenda (2)</a:t>
            </a:r>
            <a:endParaRPr lang="en-US" dirty="0"/>
          </a:p>
        </p:txBody>
      </p:sp>
      <p:sp>
        <p:nvSpPr>
          <p:cNvPr id="3" name="Content Placeholder 2"/>
          <p:cNvSpPr>
            <a:spLocks noGrp="1"/>
          </p:cNvSpPr>
          <p:nvPr>
            <p:ph idx="1"/>
          </p:nvPr>
        </p:nvSpPr>
        <p:spPr/>
        <p:txBody>
          <a:bodyPr/>
          <a:lstStyle/>
          <a:p>
            <a:r>
              <a:rPr lang="en-US" dirty="0" smtClean="0"/>
              <a:t>Review </a:t>
            </a:r>
            <a:r>
              <a:rPr lang="en-US" dirty="0"/>
              <a:t>submission of handover as use case to 802.21.1</a:t>
            </a:r>
          </a:p>
          <a:p>
            <a:r>
              <a:rPr lang="en-US" dirty="0" smtClean="0"/>
              <a:t>Review suitability of 802.21m proposed document to serve accepted use cases for 802.21.1</a:t>
            </a:r>
          </a:p>
          <a:p>
            <a:r>
              <a:rPr lang="en-US" dirty="0" smtClean="0"/>
              <a:t>Propose that 802.21.1 use cases explicitly examine </a:t>
            </a:r>
            <a:r>
              <a:rPr lang="en-US" smtClean="0"/>
              <a:t>gaps in 802.21m</a:t>
            </a:r>
            <a:endParaRPr lang="en-US" dirty="0" smtClean="0"/>
          </a:p>
          <a:p>
            <a:r>
              <a:rPr lang="en-US" dirty="0" smtClean="0"/>
              <a:t>Request </a:t>
            </a:r>
            <a:r>
              <a:rPr lang="en-US" dirty="0"/>
              <a:t>help with figure creation and modification</a:t>
            </a:r>
          </a:p>
          <a:p>
            <a:r>
              <a:rPr lang="en-US" dirty="0"/>
              <a:t>Teleconference schedule, next steps</a:t>
            </a:r>
          </a:p>
          <a:p>
            <a:endParaRPr lang="en-US" dirty="0" smtClean="0"/>
          </a:p>
        </p:txBody>
      </p:sp>
      <p:sp>
        <p:nvSpPr>
          <p:cNvPr id="4" name="Footer Placeholder 3"/>
          <p:cNvSpPr>
            <a:spLocks noGrp="1"/>
          </p:cNvSpPr>
          <p:nvPr>
            <p:ph type="ftr" sz="quarter" idx="10"/>
          </p:nvPr>
        </p:nvSpPr>
        <p:spPr/>
        <p:txBody>
          <a:bodyPr/>
          <a:lstStyle/>
          <a:p>
            <a:pPr>
              <a:defRPr/>
            </a:pPr>
            <a:r>
              <a:rPr lang="en-US" smtClean="0"/>
              <a:t>21-14-0043-00-REVP Session#61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extLst>
      <p:ext uri="{BB962C8B-B14F-4D97-AF65-F5344CB8AC3E}">
        <p14:creationId xmlns="" xmlns:p14="http://schemas.microsoft.com/office/powerpoint/2010/main" val="243158874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29739</TotalTime>
  <Words>542</Words>
  <Application>Microsoft Office PowerPoint</Application>
  <PresentationFormat>On-screen Show (4:3)</PresentationFormat>
  <Paragraphs>57</Paragraphs>
  <Slides>6</Slides>
  <Notes>3</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blank presentation</vt:lpstr>
      <vt:lpstr>Custom Design</vt:lpstr>
      <vt:lpstr>Slide 1</vt:lpstr>
      <vt:lpstr>Slide 2</vt:lpstr>
      <vt:lpstr>802.21m charter and mission</vt:lpstr>
      <vt:lpstr>Session #61 802.21m Agenda (1)</vt:lpstr>
      <vt:lpstr>Action Items</vt:lpstr>
      <vt:lpstr>Session #61 802.21m Agenda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C00904532</cp:lastModifiedBy>
  <cp:revision>1637</cp:revision>
  <cp:lastPrinted>2012-06-25T07:51:33Z</cp:lastPrinted>
  <dcterms:created xsi:type="dcterms:W3CDTF">1601-01-01T00:00:00Z</dcterms:created>
  <dcterms:modified xsi:type="dcterms:W3CDTF">2014-03-17T05:37:50Z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(3)wNx5dWptWguySv/+Zbw/izWm6xuZtnJkWx2t2vn1FjUUl/G1P7O9FdcuOmrdpzcyyxhQGNvK_x000d_
u+5td/gf6y3mIwBVW8634/Eq1bFxf3V84KhcLPi2c2USJUxglGiCJ7IsGYfJzUl66LrpeKKd_x000d_
6RcoBZJBwy2OqhbaMrXCm9lndy3E9Leg6ChwslFh5r0rN2m84VT4shQFGQGHho/aIc+t/hwU_x000d_
pToW6y1oGi18F1F61p</vt:lpwstr>
  </property>
  <property fmtid="{D5CDD505-2E9C-101B-9397-08002B2CF9AE}" pid="5" name="_new_ms_pID_725431">
    <vt:lpwstr>HQhewhXilaV0En/q5Ndt0SsJ1++cgRukkt+UbAk+W4m5uHAzvWhxz8_x000d_
Sz/rSosO0MXSSamjuO+EN+ck4fcFfWWb9d8esjuLldAPKwt+7h5G+tT3mq0kjh53VCiETh1D_x000d_
JaJYNrm4VdZ4qQ9WSWNrEJ6HXgvq1rI58xpZ63HpgrS6Zh+sLR09j4saMOGSqCRuK82zzQVY_x000d_
kGb6ewqepSiER8YwLIrnapd83payjaRMQmvs</vt:lpwstr>
  </property>
  <property fmtid="{D5CDD505-2E9C-101B-9397-08002B2CF9AE}" pid="6" name="_new_ms_pID_725432">
    <vt:lpwstr>SV6IcWpJv/ZpogFmeMAgayVUY03qWN3UOTEv_x000d_
KGEmpP7pMIeyKVY3HZp3KAQlQIsfVA==</vt:lpwstr>
  </property>
  <property fmtid="{D5CDD505-2E9C-101B-9397-08002B2CF9AE}" pid="7" name="sflag">
    <vt:lpwstr>1395033980</vt:lpwstr>
  </property>
</Properties>
</file>