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89" r:id="rId3"/>
    <p:sldId id="397" r:id="rId4"/>
    <p:sldId id="400" r:id="rId5"/>
    <p:sldId id="403" r:id="rId6"/>
    <p:sldId id="311" r:id="rId7"/>
    <p:sldId id="413" r:id="rId8"/>
    <p:sldId id="41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3" d="100"/>
          <a:sy n="93" d="100"/>
        </p:scale>
        <p:origin x="-7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082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76009" y="394156"/>
            <a:ext cx="449962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#61, March 2014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Beijing, 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China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62000" y="51054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 smtClean="0"/>
              <a:t>Room DE, TR-L1 East; </a:t>
            </a:r>
            <a:r>
              <a:rPr lang="en-US" sz="1400" dirty="0" smtClean="0"/>
              <a:t>Tutorial</a:t>
            </a:r>
            <a:r>
              <a:rPr lang="en-US" sz="1400" dirty="0" smtClean="0"/>
              <a:t>: Grand Ballroom CD, CW-L1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38200" y="1524000"/>
          <a:ext cx="7238999" cy="3370896"/>
        </p:xfrm>
        <a:graphic>
          <a:graphicData uri="http://schemas.openxmlformats.org/drawingml/2006/table">
            <a:tbl>
              <a:tblPr/>
              <a:tblGrid>
                <a:gridCol w="1309238"/>
                <a:gridCol w="1589570"/>
                <a:gridCol w="1306182"/>
                <a:gridCol w="1493325"/>
                <a:gridCol w="1540684"/>
              </a:tblGrid>
              <a:tr h="5839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17,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18,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19,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20,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3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IEEE 802 EC  Opening Plenary (until 10:30 am)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802.21m TG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802.21.1TG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802.21.1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 802.21mTG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2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WG Officers Election (4:00- 4:45pm)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(4:45- 6:00 pm)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6:00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Tutorial#1 (6:00-7:30p)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762000" y="548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20 </a:t>
            </a:r>
            <a:r>
              <a:rPr lang="en-US" sz="1600" dirty="0">
                <a:latin typeface="Arial" charset="0"/>
              </a:rPr>
              <a:t>voting members as of this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802.21c Single Radio Handover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Request for EC approval to forward to </a:t>
            </a:r>
            <a:r>
              <a:rPr lang="en-US" sz="2000" dirty="0" err="1" smtClean="0">
                <a:latin typeface="Arial" charset="0"/>
              </a:rPr>
              <a:t>RevCom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Ballot recirculation(#7b) on March 03, </a:t>
            </a:r>
            <a:r>
              <a:rPr lang="en-US" sz="2000" dirty="0" smtClean="0">
                <a:latin typeface="Arial" charset="0"/>
              </a:rPr>
              <a:t>2014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Results </a:t>
            </a:r>
            <a:r>
              <a:rPr lang="en-US" sz="2000" dirty="0" smtClean="0">
                <a:latin typeface="Arial" charset="0"/>
              </a:rPr>
              <a:t>are available at: http://www.ieee802.org/21/ballot_7.html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document structure and existing issues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 Use case presentation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November 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505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 Multicast Group Management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 Resolve Letter Ballot  recirculation comments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Discuss the document structure and existing issues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Use case and services discussion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610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Athens, Greece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18-23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</a:t>
            </a:r>
            <a:r>
              <a:rPr lang="es-ES" sz="2400" b="1" dirty="0" err="1" smtClean="0">
                <a:solidFill>
                  <a:schemeClr val="accent2"/>
                </a:solidFill>
              </a:rPr>
              <a:t>Regency</a:t>
            </a:r>
            <a:r>
              <a:rPr lang="es-ES" sz="2400" b="1" dirty="0" smtClean="0">
                <a:solidFill>
                  <a:schemeClr val="accent2"/>
                </a:solidFill>
              </a:rPr>
              <a:t>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8-13/15-20 March, 2015,  Barcelona (TBD)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2015, Hyatt Regency Vancouver (TBD)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37200</TotalTime>
  <Words>620</Words>
  <Application>Microsoft Office PowerPoint</Application>
  <PresentationFormat>On-screen Show (4:3)</PresentationFormat>
  <Paragraphs>148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802.11PowerPointTemplate-Landscape</vt:lpstr>
      <vt:lpstr>Joint Opening Plenary  IEEE 802.21  Media Independent Handover Services Session #61, March 2014 Beijing, China</vt:lpstr>
      <vt:lpstr>Session Time and Location   </vt:lpstr>
      <vt:lpstr>802.21 WG Objective </vt:lpstr>
      <vt:lpstr>Work Status </vt:lpstr>
      <vt:lpstr>Objectives for the November  Meeting</vt:lpstr>
      <vt:lpstr>IEEE 802.21 Meeting Server Details</vt:lpstr>
      <vt:lpstr>Future Sessions – 2014 </vt:lpstr>
      <vt:lpstr>Future Sessions – 2015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477</cp:revision>
  <cp:lastPrinted>1998-02-10T13:28:06Z</cp:lastPrinted>
  <dcterms:created xsi:type="dcterms:W3CDTF">2002-07-08T22:03:28Z</dcterms:created>
  <dcterms:modified xsi:type="dcterms:W3CDTF">2014-03-15T23:16:43Z</dcterms:modified>
</cp:coreProperties>
</file>