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</p:sldMasterIdLst>
  <p:notesMasterIdLst>
    <p:notesMasterId r:id="rId21"/>
  </p:notesMasterIdLst>
  <p:handoutMasterIdLst>
    <p:handoutMasterId r:id="rId22"/>
  </p:handoutMasterIdLst>
  <p:sldIdLst>
    <p:sldId id="413" r:id="rId7"/>
    <p:sldId id="425" r:id="rId8"/>
    <p:sldId id="426" r:id="rId9"/>
    <p:sldId id="433" r:id="rId10"/>
    <p:sldId id="428" r:id="rId11"/>
    <p:sldId id="459" r:id="rId12"/>
    <p:sldId id="466" r:id="rId13"/>
    <p:sldId id="470" r:id="rId14"/>
    <p:sldId id="460" r:id="rId15"/>
    <p:sldId id="461" r:id="rId16"/>
    <p:sldId id="429" r:id="rId17"/>
    <p:sldId id="467" r:id="rId18"/>
    <p:sldId id="468" r:id="rId19"/>
    <p:sldId id="469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54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21-14-0027-00-0000-Session#60-Closing_Plenary_Notes.ppt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ieee-802-group-hote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802world.org/plenary/files/2013/12/2014IEEEInvitationLetterSample-website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#60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Los Angeles, CA, USA </a:t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 LB</a:t>
            </a:r>
            <a:r>
              <a:rPr lang="en-US" altLang="zh-CN" sz="2400" dirty="0" smtClean="0"/>
              <a:t>#7b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P802.21d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D03 be forwarded to Sponsor Ballot and approve the CSD?</a:t>
            </a:r>
            <a:r>
              <a:rPr lang="en-US" altLang="zh-CN" sz="2400" dirty="0" smtClean="0"/>
              <a:t>”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Clint Chaplin  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07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China World Hotel, Beijing PRC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 2014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March, 2014 Sessions Details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The March  2014 IEEE 802 Plenary Session will take place in March 16-21, 2014 at the </a:t>
            </a:r>
            <a:r>
              <a:rPr lang="en-US" sz="3400" b="1" dirty="0" smtClean="0"/>
              <a:t>China World and Traders Hotel Beijing (China World Trade Center) </a:t>
            </a:r>
            <a:r>
              <a:rPr lang="en-US" sz="3400" dirty="0" smtClean="0"/>
              <a:t>in Beijing, China   </a:t>
            </a:r>
          </a:p>
          <a:p>
            <a:r>
              <a:rPr lang="x-none" sz="3400" smtClean="0"/>
              <a:t>Registration Fees</a:t>
            </a:r>
            <a:r>
              <a:rPr lang="en-US" sz="3400" dirty="0" smtClean="0"/>
              <a:t> and deadlines:  </a:t>
            </a:r>
          </a:p>
          <a:p>
            <a:pPr lvl="1"/>
            <a:r>
              <a:rPr lang="en-US" sz="3100" b="1" dirty="0" smtClean="0"/>
              <a:t>Early:  Before 6pm Pacific Time, Friday, Feb 7, 2014 </a:t>
            </a:r>
          </a:p>
          <a:p>
            <a:pPr lvl="2"/>
            <a:r>
              <a:rPr lang="en-US" sz="2600" dirty="0" smtClean="0"/>
              <a:t>US$600 for attendees staying at the China World or Traders hotel </a:t>
            </a:r>
          </a:p>
          <a:p>
            <a:pPr lvl="2"/>
            <a:r>
              <a:rPr lang="en-US" sz="2600" dirty="0" smtClean="0"/>
              <a:t>US$900 for all others including local attendees </a:t>
            </a:r>
          </a:p>
          <a:p>
            <a:pPr lvl="1"/>
            <a:r>
              <a:rPr lang="en-US" sz="3100" dirty="0" smtClean="0"/>
              <a:t>Late/On-site: </a:t>
            </a:r>
            <a:r>
              <a:rPr lang="en-US" sz="3100" b="1" dirty="0" smtClean="0"/>
              <a:t>After 6pm Pacific Time, Fri, Feb 7, 2014</a:t>
            </a:r>
            <a:endParaRPr lang="en-US" b="1" dirty="0" smtClean="0"/>
          </a:p>
          <a:p>
            <a:pPr lvl="2"/>
            <a:r>
              <a:rPr lang="en-US" sz="2600" dirty="0" smtClean="0"/>
              <a:t>US$800 for attendees staying at the  China World or Traders hotel </a:t>
            </a:r>
          </a:p>
          <a:p>
            <a:pPr lvl="2"/>
            <a:r>
              <a:rPr lang="en-US" sz="2600" dirty="0" smtClean="0"/>
              <a:t>US$1100 for all others including local attendees </a:t>
            </a:r>
          </a:p>
          <a:p>
            <a:r>
              <a:rPr lang="en-US" sz="3400" dirty="0" smtClean="0"/>
              <a:t>Hotel Information</a:t>
            </a:r>
          </a:p>
          <a:p>
            <a:pPr lvl="1"/>
            <a:r>
              <a:rPr lang="en-US" sz="3100" dirty="0" smtClean="0"/>
              <a:t>Available at </a:t>
            </a:r>
            <a:r>
              <a:rPr lang="en-US" sz="3100" u="sng" dirty="0" smtClean="0">
                <a:hlinkClick r:id="rId3"/>
              </a:rPr>
              <a:t>http://802world.org/plenary/ieee-802-group-hotel</a:t>
            </a:r>
            <a:r>
              <a:rPr lang="en-US" u="sng" dirty="0" smtClean="0">
                <a:hlinkClick r:id="rId3"/>
              </a:rPr>
              <a:t>/</a:t>
            </a:r>
            <a:endParaRPr lang="en-US" u="sng" dirty="0" smtClean="0"/>
          </a:p>
          <a:p>
            <a:r>
              <a:rPr lang="en-US" dirty="0" smtClean="0"/>
              <a:t>Issuance of Visa invitation letter  will require 10 business days</a:t>
            </a:r>
          </a:p>
          <a:p>
            <a:pPr lvl="1"/>
            <a:r>
              <a:rPr lang="en-US" u="sng" dirty="0" smtClean="0">
                <a:hlinkClick r:id="rId4"/>
              </a:rPr>
              <a:t>http://802world.org/plenary/files/2013/12/2014IEEEInvitationLetterSample-website.pdf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18-23 January, 2015, </a:t>
            </a:r>
            <a:r>
              <a:rPr lang="es-ES" sz="2400" b="1" dirty="0" smtClean="0">
                <a:solidFill>
                  <a:schemeClr val="accent2"/>
                </a:solidFill>
              </a:rPr>
              <a:t>Hyatt </a:t>
            </a:r>
            <a:r>
              <a:rPr lang="es-ES" sz="2400" b="1" dirty="0" err="1" smtClean="0">
                <a:solidFill>
                  <a:schemeClr val="accent2"/>
                </a:solidFill>
              </a:rPr>
              <a:t>Regency</a:t>
            </a:r>
            <a:r>
              <a:rPr lang="es-ES" sz="2400" b="1" dirty="0" smtClean="0">
                <a:solidFill>
                  <a:schemeClr val="accent2"/>
                </a:solidFill>
              </a:rPr>
              <a:t>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8-13/15-20 March, 2015,  Barcelona (TBD)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2015, Hyatt Regency Vancouver (TBD)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2015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 (TBC)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802.21d  Multicast Management Task Group</a:t>
            </a:r>
          </a:p>
          <a:p>
            <a:pPr lvl="1"/>
            <a:r>
              <a:rPr lang="en-US" sz="2000" dirty="0" smtClean="0"/>
              <a:t>https://mentor.ieee.org/802.21/dcn/14/21-14-0018-00-MuGM-tgd-january-closing-note.ppt</a:t>
            </a:r>
          </a:p>
          <a:p>
            <a:r>
              <a:rPr lang="en-US" sz="2200" dirty="0" smtClean="0"/>
              <a:t>802.21m: Revision  Task Group</a:t>
            </a:r>
          </a:p>
          <a:p>
            <a:pPr lvl="1"/>
            <a:r>
              <a:rPr lang="en-US" sz="1800" dirty="0" smtClean="0"/>
              <a:t>https://mentor.ieee.org/802.21/dcn/14/21-14-0026-00-REVP-802-21m-session-60-closing-report.pptx</a:t>
            </a:r>
          </a:p>
          <a:p>
            <a:r>
              <a:rPr lang="en-US" sz="2200" dirty="0" smtClean="0"/>
              <a:t>802.21.1: Media Independent Services and use cases Task Group</a:t>
            </a:r>
          </a:p>
          <a:p>
            <a:pPr lvl="1"/>
            <a:r>
              <a:rPr lang="en-US" sz="1800" dirty="0" smtClean="0"/>
              <a:t> https://mentor.ieee.org/802.21/dcn/14/21-14-0024-00-SAUC-802-21-1-closing-report.pptx</a:t>
            </a:r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Report</a:t>
            </a:r>
          </a:p>
          <a:p>
            <a:pPr lvl="1"/>
            <a:r>
              <a:rPr lang="en-US" dirty="0" smtClean="0"/>
              <a:t>https</a:t>
            </a:r>
            <a:r>
              <a:rPr lang="en-US" smtClean="0"/>
              <a:t>://mentor.ieee.org/802.21/dcn/14/21-14-0028-01-0000-802-11-liaison-report-for-2014-01.ppt</a:t>
            </a: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400" dirty="0" smtClean="0"/>
              <a:t>802.21d  BRC Teleconferences:</a:t>
            </a:r>
          </a:p>
          <a:p>
            <a:pPr lvl="1"/>
            <a:r>
              <a:rPr lang="en-US" altLang="ja-JP" sz="1600" dirty="0" smtClean="0">
                <a:ea typeface="ＭＳ Ｐゴシック" pitchFamily="50" charset="-128"/>
              </a:rPr>
              <a:t>February 25 (Tue) 8am-10am ET</a:t>
            </a:r>
          </a:p>
          <a:p>
            <a:pPr lvl="1"/>
            <a:r>
              <a:rPr lang="en-US" altLang="ja-JP" sz="1600" dirty="0" smtClean="0">
                <a:ea typeface="ＭＳ Ｐゴシック" pitchFamily="50" charset="-128"/>
              </a:rPr>
              <a:t>March 11 (Tue) 8am-10am ET</a:t>
            </a:r>
          </a:p>
          <a:p>
            <a:r>
              <a:rPr lang="en-US" sz="2400" dirty="0" smtClean="0"/>
              <a:t>802.21m Teleconference:</a:t>
            </a:r>
          </a:p>
          <a:p>
            <a:pPr lvl="1"/>
            <a:r>
              <a:rPr lang="en-US" sz="2000" dirty="0" smtClean="0"/>
              <a:t>Feb 04 (Tue), 8:00pm, ET</a:t>
            </a:r>
          </a:p>
          <a:p>
            <a:r>
              <a:rPr lang="en-US" sz="2400" dirty="0" smtClean="0"/>
              <a:t>802.21.1 Teleconference:</a:t>
            </a:r>
          </a:p>
          <a:p>
            <a:pPr lvl="1"/>
            <a:r>
              <a:rPr lang="en-US" sz="2000" dirty="0" smtClean="0"/>
              <a:t>None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644134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r>
              <a:rPr lang="en-US" sz="2400" dirty="0" smtClean="0"/>
              <a:t>Approve document number DCN: 14/21-14-0023-00-srho-802-21c-csd.docx as the CSD for IEEE 802.21c and authorize the WG Chair to request the EC to forward draft D07 to </a:t>
            </a:r>
            <a:r>
              <a:rPr lang="en-US" sz="2400" dirty="0" err="1" smtClean="0"/>
              <a:t>RevCom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 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 H Anthony Chan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  </a:t>
            </a:r>
            <a:endParaRPr lang="en-US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Second:  </a:t>
            </a:r>
            <a:r>
              <a:rPr lang="en-US" sz="2000" dirty="0" err="1" smtClean="0">
                <a:ea typeface="PMingLiU" charset="-120"/>
              </a:rPr>
              <a:t>Hyunho</a:t>
            </a:r>
            <a:r>
              <a:rPr lang="en-US" sz="2000" dirty="0" smtClean="0">
                <a:ea typeface="PMingLiU" charset="-120"/>
              </a:rPr>
              <a:t> Park 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07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00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1613" y="1295400"/>
            <a:ext cx="8299450" cy="4648200"/>
          </a:xfrm>
        </p:spPr>
        <p:txBody>
          <a:bodyPr/>
          <a:lstStyle/>
          <a:p>
            <a:pPr>
              <a:buNone/>
            </a:pPr>
            <a:endParaRPr kumimoji="1" lang="en-US" altLang="ja-JP" dirty="0" smtClean="0">
              <a:ea typeface="ＭＳ Ｐゴシック" pitchFamily="34" charset="-128"/>
            </a:endParaRPr>
          </a:p>
          <a:p>
            <a:r>
              <a:rPr kumimoji="1" lang="en-US" altLang="ja-JP" dirty="0" smtClean="0">
                <a:ea typeface="ＭＳ Ｐゴシック" pitchFamily="34" charset="-128"/>
              </a:rPr>
              <a:t>LB7 BRC members: 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Antonio de la Oliva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Toru </a:t>
            </a:r>
            <a:r>
              <a:rPr kumimoji="1" lang="en-US" altLang="ja-JP" dirty="0" err="1" smtClean="0">
                <a:ea typeface="ＭＳ Ｐゴシック" pitchFamily="34" charset="-128"/>
              </a:rPr>
              <a:t>Kambayashi</a:t>
            </a:r>
            <a:endParaRPr kumimoji="1" lang="en-US" altLang="ja-JP" dirty="0" smtClean="0"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Yoshikazu </a:t>
            </a:r>
            <a:r>
              <a:rPr kumimoji="1" lang="en-US" altLang="ja-JP" dirty="0" err="1" smtClean="0">
                <a:ea typeface="ＭＳ Ｐゴシック" pitchFamily="34" charset="-128"/>
              </a:rPr>
              <a:t>Hanatani</a:t>
            </a:r>
            <a:endParaRPr kumimoji="1" lang="en-US" altLang="ja-JP" dirty="0" smtClean="0"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Lily Chen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Karen Randall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Subir Das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Yoshihiro Ohba (Chair)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Charles E. Perkins</a:t>
            </a:r>
          </a:p>
        </p:txBody>
      </p:sp>
      <p:sp>
        <p:nvSpPr>
          <p:cNvPr id="6149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6D2F12-04E0-4B0A-8969-1577803E5281}" type="slidenum">
              <a:rPr lang="en-US" altLang="ja-JP">
                <a:solidFill>
                  <a:srgbClr val="000000"/>
                </a:solidFill>
              </a:rPr>
              <a:pPr/>
              <a:t>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81000"/>
            <a:ext cx="8270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620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802.21d LB BRC	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ea typeface="MS PGothic" pitchFamily="34" charset="-128"/>
              </a:rPr>
              <a:t>WG Motion</a:t>
            </a:r>
            <a:endParaRPr kumimoji="1" lang="ja-JP" altLang="en-US" smtClean="0">
              <a:ea typeface="MS PGothic" pitchFamily="34" charset="-128"/>
            </a:endParaRPr>
          </a:p>
        </p:txBody>
      </p:sp>
      <p:sp>
        <p:nvSpPr>
          <p:cNvPr id="1433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itchFamily="18" charset="-120"/>
              </a:rPr>
              <a:t>Move to authorize</a:t>
            </a:r>
            <a:r>
              <a:rPr lang="en-US" altLang="ko-KR" dirty="0" smtClean="0">
                <a:ea typeface="Gulim" pitchFamily="34" charset="-127"/>
              </a:rPr>
              <a:t> the P802.21d Ballot Resolution Committee (BRC) to resolve WG LB#7b comments and approve the related contributions via teleconferences </a:t>
            </a:r>
            <a:endParaRPr lang="en-GB" altLang="ja-JP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lang="en-US" altLang="ja-JP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ja-JP" sz="2000" dirty="0" smtClean="0">
                <a:ea typeface="PMingLiU" pitchFamily="18" charset="-120"/>
              </a:rPr>
              <a:t>Moved by:  </a:t>
            </a:r>
            <a:r>
              <a:rPr lang="en-US" altLang="ja-JP" sz="2000" dirty="0" smtClean="0">
                <a:solidFill>
                  <a:srgbClr val="000000"/>
                </a:solidFill>
                <a:ea typeface="PMingLiU" pitchFamily="18" charset="-120"/>
              </a:rPr>
              <a:t>  Yoshihiro Ohba </a:t>
            </a:r>
            <a:endParaRPr lang="en-US" altLang="ja-JP" sz="10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lang="en-US" altLang="ja-JP" sz="2000" dirty="0" smtClean="0">
                <a:ea typeface="PMingLiU" pitchFamily="18" charset="-120"/>
              </a:rPr>
              <a:t>Seconded by: Clint Chaplin </a:t>
            </a:r>
          </a:p>
          <a:p>
            <a:pPr>
              <a:tabLst>
                <a:tab pos="1271588" algn="l"/>
              </a:tabLst>
            </a:pPr>
            <a:endParaRPr lang="en-US" altLang="zh-HK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For:  07</a:t>
            </a:r>
            <a:endParaRPr lang="en-US" altLang="zh-HK" sz="1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Against:  00</a:t>
            </a: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Abstain: 00 </a:t>
            </a:r>
            <a:endParaRPr lang="en-US" altLang="zh-HK" sz="1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lang="en-US" altLang="zh-HK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Result: Motion Passes</a:t>
            </a:r>
            <a:endParaRPr lang="en-US" altLang="zh-HK" sz="4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ja-JP" altLang="en-US" smtClean="0">
              <a:ea typeface="MS PGothic" pitchFamily="34" charset="-128"/>
            </a:endParaRPr>
          </a:p>
        </p:txBody>
      </p:sp>
      <p:sp>
        <p:nvSpPr>
          <p:cNvPr id="14341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31C34F-E720-408D-92DA-B5F8C954687D}" type="slidenum">
              <a:rPr lang="en-US" altLang="ja-JP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1676400"/>
            <a:ext cx="8305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P802.21d  Editor to incorporate all the resolutions of letter ballot </a:t>
            </a:r>
            <a:r>
              <a:rPr lang="en-US" altLang="zh-CN" sz="2400" dirty="0" smtClean="0"/>
              <a:t>#7a comments in</a:t>
            </a:r>
            <a:r>
              <a:rPr lang="en-US" altLang="ko-KR" sz="2400" dirty="0" smtClean="0"/>
              <a:t>to P802.21d 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D02 and produce P802</a:t>
            </a:r>
            <a:r>
              <a:rPr lang="en-US" altLang="zh-CN" sz="2400" dirty="0" smtClean="0"/>
              <a:t>.21d/D03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Clint Chaplin   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07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51803</TotalTime>
  <Words>722</Words>
  <Application>Microsoft Office PowerPoint</Application>
  <PresentationFormat>On-screen Show (4:3)</PresentationFormat>
  <Paragraphs>182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IEEE 802.21 Session #60 Los Angeles, CA, USA  Closing  Plenary</vt:lpstr>
      <vt:lpstr>Meeting Updates</vt:lpstr>
      <vt:lpstr>TG Reports </vt:lpstr>
      <vt:lpstr>Liaison Reports </vt:lpstr>
      <vt:lpstr>Teleconferences </vt:lpstr>
      <vt:lpstr>P802.21 WG Motion</vt:lpstr>
      <vt:lpstr>Slide 7</vt:lpstr>
      <vt:lpstr>WG Motion</vt:lpstr>
      <vt:lpstr>P802.21 WG Motion </vt:lpstr>
      <vt:lpstr>P802.21 WG Motion</vt:lpstr>
      <vt:lpstr>Future Sessions</vt:lpstr>
      <vt:lpstr>Future Sessions – 2014 </vt:lpstr>
      <vt:lpstr>March, 2014 Sessions Details  </vt:lpstr>
      <vt:lpstr>Future Sessions – 2015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665</cp:revision>
  <cp:lastPrinted>1998-02-10T13:28:06Z</cp:lastPrinted>
  <dcterms:created xsi:type="dcterms:W3CDTF">2002-07-08T22:03:28Z</dcterms:created>
  <dcterms:modified xsi:type="dcterms:W3CDTF">2014-01-24T05:11:31Z</dcterms:modified>
</cp:coreProperties>
</file>