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2"/>
  </p:notesMasterIdLst>
  <p:sldIdLst>
    <p:sldId id="331" r:id="rId3"/>
    <p:sldId id="332" r:id="rId4"/>
    <p:sldId id="430" r:id="rId5"/>
    <p:sldId id="431" r:id="rId6"/>
    <p:sldId id="436" r:id="rId7"/>
    <p:sldId id="432" r:id="rId8"/>
    <p:sldId id="433" r:id="rId9"/>
    <p:sldId id="434" r:id="rId10"/>
    <p:sldId id="435" r:id="rId11"/>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30"/>
            <p14:sldId id="431"/>
            <p14:sldId id="436"/>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60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fld id="{82ECC9C3-350A-4516-86FB-89A7DD5DE5D7}" type="datetime1">
              <a:rPr lang="en-US" altLang="ko-KR" smtClean="0"/>
              <a:t>1/23/2014</a:t>
            </a:fld>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9" y="9612182"/>
            <a:ext cx="415925" cy="185157"/>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75895" y="110819"/>
            <a:ext cx="2182019" cy="222782"/>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0819"/>
            <a:ext cx="1230406" cy="222782"/>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8</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t>1/23/2014</a:t>
            </a:fld>
            <a:endParaRPr lang="en-US" altLang="zh-TW"/>
          </a:p>
        </p:txBody>
      </p:sp>
    </p:spTree>
    <p:extLst>
      <p:ext uri="{BB962C8B-B14F-4D97-AF65-F5344CB8AC3E}">
        <p14:creationId xmlns:p14="http://schemas.microsoft.com/office/powerpoint/2010/main"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21-14-0026-00-REVP      Session #60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21-14-0026-00-REVP      Session #60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21-14-0026-00-REVP      Session #60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21-14-0026-00-REVP      Session #60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21-14-0026-00-REVP      Session #60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21-14-0026-00-REVP      Session #60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21-14-0026-00-REVP      Session #60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21-14-0026-00-REVP      Session #60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21-14-0026-00-REVP      Session #60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21-14-0026-00-REVP      Session #60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21-14-0026-00-REVP      Session #60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21-14-0026-00-REVP      Session #60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21-14-0026-00-REVP      Session #60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21-14-0026-00-REVP      Session #60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21-14-0026-00-REVP      Session #60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21-14-0026-00-REVP      Session #60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a:t>
            </a:r>
            <a:r>
              <a:rPr lang="en-US" altLang="ja-JP" smtClean="0">
                <a:latin typeface="Times New Roman" pitchFamily="18" charset="0"/>
                <a:cs typeface="Times New Roman" pitchFamily="18" charset="0"/>
              </a:rPr>
              <a:t>: </a:t>
            </a:r>
            <a:r>
              <a:rPr lang="en-US" smtClean="0"/>
              <a:t>21-14-0026-00-REVP-802-21m-session-60-closing-report</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#60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January 23, 2014</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a:t>
            </a:r>
            <a:r>
              <a:rPr lang="en-US" altLang="ja-JP" dirty="0" smtClean="0">
                <a:latin typeface="Times New Roman" pitchFamily="18" charset="0"/>
                <a:cs typeface="Times New Roman" pitchFamily="18" charset="0"/>
              </a:rPr>
              <a:t>Los Angeles </a:t>
            </a:r>
            <a:r>
              <a:rPr lang="en-US" altLang="ja-JP" dirty="0" smtClean="0">
                <a:latin typeface="Times New Roman" pitchFamily="18" charset="0"/>
                <a:cs typeface="Times New Roman" pitchFamily="18" charset="0"/>
              </a:rPr>
              <a:t>Wireless </a:t>
            </a:r>
            <a:r>
              <a:rPr lang="en-US" altLang="ja-JP" dirty="0" smtClean="0">
                <a:latin typeface="Times New Roman" pitchFamily="18" charset="0"/>
                <a:cs typeface="Times New Roman" pitchFamily="18" charset="0"/>
              </a:rPr>
              <a:t>Interim</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a:t>
            </a:r>
            <a:r>
              <a:rPr lang="en-US" altLang="ja-JP" dirty="0" smtClean="0">
                <a:latin typeface="Times New Roman" pitchFamily="18" charset="0"/>
                <a:cs typeface="Times New Roman" pitchFamily="18" charset="0"/>
              </a:rPr>
              <a:t>January 2014 </a:t>
            </a:r>
            <a:r>
              <a:rPr lang="en-US" altLang="ja-JP" dirty="0" smtClean="0">
                <a:latin typeface="Times New Roman" pitchFamily="18" charset="0"/>
                <a:cs typeface="Times New Roman" pitchFamily="18" charset="0"/>
              </a:rPr>
              <a:t>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21-14-0026-00-REVP      Session #60 Closing Report</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21-14-0026-00-REVP      Session #60 Closing Report</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320675" y="435429"/>
            <a:ext cx="8502650" cy="2539999"/>
          </a:xfrm>
        </p:spPr>
        <p:txBody>
          <a:bodyPr lIns="92075" tIns="46038" rIns="92075" bIns="46038"/>
          <a:lstStyle/>
          <a:p>
            <a:r>
              <a:rPr lang="en-US" altLang="ko-KR" sz="4000" dirty="0" smtClean="0">
                <a:ea typeface="Gulim" pitchFamily="34" charset="-127"/>
              </a:rPr>
              <a:t>IEEE 802.21m:</a:t>
            </a:r>
            <a:br>
              <a:rPr lang="en-US" altLang="ko-KR" sz="4000" dirty="0" smtClean="0">
                <a:ea typeface="Gulim" pitchFamily="34" charset="-127"/>
              </a:rPr>
            </a:br>
            <a:r>
              <a:rPr lang="en-US" altLang="ko-KR" sz="4000" dirty="0" smtClean="0">
                <a:ea typeface="Gulim" pitchFamily="34" charset="-127"/>
              </a:rPr>
              <a:t>802.21-2008 Revision Project</a:t>
            </a:r>
            <a:br>
              <a:rPr lang="en-US" altLang="ko-KR" sz="4000" dirty="0" smtClean="0">
                <a:ea typeface="Gulim" pitchFamily="34" charset="-127"/>
              </a:rPr>
            </a:br>
            <a:r>
              <a:rPr lang="en-US" altLang="ko-KR" sz="4000" dirty="0" smtClean="0">
                <a:ea typeface="Gulim" pitchFamily="34" charset="-127"/>
              </a:rPr>
              <a:t>Task Group Closing Report</a:t>
            </a:r>
            <a:br>
              <a:rPr lang="en-US" altLang="ko-KR" sz="4000" dirty="0" smtClean="0">
                <a:ea typeface="Gulim" pitchFamily="34" charset="-127"/>
              </a:rPr>
            </a:br>
            <a:r>
              <a:rPr lang="en-US" sz="3200" b="0" dirty="0"/>
              <a:t>DCN </a:t>
            </a:r>
            <a:r>
              <a:rPr lang="en-US" sz="3200" b="0" dirty="0" smtClean="0"/>
              <a:t>21-14-0026-00-REVP</a:t>
            </a:r>
            <a:endParaRPr lang="en-US" altLang="ko-KR" sz="3200" b="0" dirty="0" smtClean="0">
              <a:ea typeface="Gulim" pitchFamily="34" charset="-127"/>
            </a:endParaRPr>
          </a:p>
        </p:txBody>
      </p:sp>
      <p:sp>
        <p:nvSpPr>
          <p:cNvPr id="12290" name="Rectangle 3"/>
          <p:cNvSpPr>
            <a:spLocks noGrp="1" noChangeArrowheads="1"/>
          </p:cNvSpPr>
          <p:nvPr>
            <p:ph type="subTitle" idx="1"/>
          </p:nvPr>
        </p:nvSpPr>
        <p:spPr>
          <a:xfrm>
            <a:off x="320675" y="3425371"/>
            <a:ext cx="8502650" cy="2899229"/>
          </a:xfrm>
        </p:spPr>
        <p:txBody>
          <a:bodyPr lIns="92075" tIns="46038" rIns="92075" bIns="46038"/>
          <a:lstStyle/>
          <a:p>
            <a:pPr marL="342900" indent="-342900" algn="ctr" defTabSz="914400">
              <a:buFontTx/>
              <a:buNone/>
            </a:pPr>
            <a:r>
              <a:rPr lang="en-US" altLang="ko-KR" dirty="0" smtClean="0">
                <a:ea typeface="Gulim" pitchFamily="34" charset="-127"/>
              </a:rPr>
              <a:t>Chair: Charlie Perkins (</a:t>
            </a:r>
            <a:r>
              <a:rPr lang="en-US" altLang="zh-CN" dirty="0" err="1" smtClean="0">
                <a:ea typeface="Gulim" pitchFamily="34" charset="-127"/>
              </a:rPr>
              <a:t>Futurewei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Charlie.Perkins@huawei.com</a:t>
            </a:r>
          </a:p>
        </p:txBody>
      </p:sp>
      <p:sp>
        <p:nvSpPr>
          <p:cNvPr id="2" name="Footer Placeholder 1"/>
          <p:cNvSpPr>
            <a:spLocks noGrp="1"/>
          </p:cNvSpPr>
          <p:nvPr>
            <p:ph type="ftr" sz="quarter" idx="10"/>
          </p:nvPr>
        </p:nvSpPr>
        <p:spPr>
          <a:xfrm>
            <a:off x="395536" y="6400800"/>
            <a:ext cx="2232248" cy="457200"/>
          </a:xfrm>
        </p:spPr>
        <p:txBody>
          <a:bodyPr/>
          <a:lstStyle/>
          <a:p>
            <a:pPr>
              <a:defRPr/>
            </a:pPr>
            <a:r>
              <a:rPr lang="en-US" smtClean="0"/>
              <a:t>21-14-0026-00-REVP      Session #60 Closing Report</a:t>
            </a:r>
            <a:endParaRPr lang="en-US" dirty="0"/>
          </a:p>
        </p:txBody>
      </p:sp>
      <p:sp>
        <p:nvSpPr>
          <p:cNvPr id="3" name="Slide Number Placeholder 2"/>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a:t>
            </a:r>
            <a:endParaRPr lang="en-US" dirty="0"/>
          </a:p>
        </p:txBody>
      </p:sp>
      <p:sp>
        <p:nvSpPr>
          <p:cNvPr id="2" name="Content Placeholder 1"/>
          <p:cNvSpPr>
            <a:spLocks noGrp="1"/>
          </p:cNvSpPr>
          <p:nvPr>
            <p:ph idx="1"/>
          </p:nvPr>
        </p:nvSpPr>
        <p:spPr>
          <a:xfrm>
            <a:off x="251520" y="1031130"/>
            <a:ext cx="8466405" cy="5359638"/>
          </a:xfrm>
        </p:spPr>
        <p:txBody>
          <a:bodyPr/>
          <a:lstStyle/>
          <a:p>
            <a:r>
              <a:rPr lang="en-US" altLang="ko-KR" dirty="0" smtClean="0"/>
              <a:t>Initiated working group</a:t>
            </a:r>
          </a:p>
          <a:p>
            <a:r>
              <a:rPr lang="en-US" altLang="ko-KR" dirty="0" smtClean="0"/>
              <a:t>Determined 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initial issues spreadsheet</a:t>
            </a:r>
          </a:p>
          <a:p>
            <a:r>
              <a:rPr lang="en-US" altLang="ko-KR" dirty="0" smtClean="0"/>
              <a:t>Created documents for 802.21m and 802.21.1 handover use case, using document source </a:t>
            </a:r>
            <a:r>
              <a:rPr lang="en-US" altLang="ko-KR" dirty="0" smtClean="0"/>
              <a:t>for 802.21-2008 </a:t>
            </a:r>
            <a:r>
              <a:rPr lang="en-US" altLang="ko-KR" dirty="0" smtClean="0"/>
              <a:t>specification</a:t>
            </a:r>
          </a:p>
          <a:p>
            <a:r>
              <a:rPr lang="en-US" altLang="ko-KR" dirty="0" smtClean="0"/>
              <a:t>Decided important terminology changes</a:t>
            </a:r>
          </a:p>
          <a:p>
            <a:r>
              <a:rPr lang="en-US" altLang="ko-KR" dirty="0" smtClean="0"/>
              <a:t>Received document source for 802.21a and 802.21b specification</a:t>
            </a:r>
            <a:endParaRPr lang="en-US" altLang="ko-KR" dirty="0" smtClean="0"/>
          </a:p>
          <a:p>
            <a:pPr marL="0" indent="0">
              <a:buNone/>
            </a:pPr>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21-14-0026-00-REVP      Session #60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since </a:t>
            </a:r>
            <a:r>
              <a:rPr lang="en-US" altLang="zh-CN" dirty="0" smtClean="0"/>
              <a:t>Dallas</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for </a:t>
            </a:r>
            <a:r>
              <a:rPr lang="en-US" altLang="ko-KR" dirty="0" smtClean="0"/>
              <a:t>base 802.21m </a:t>
            </a:r>
            <a:r>
              <a:rPr lang="en-US" altLang="ko-KR" dirty="0"/>
              <a:t>document </a:t>
            </a:r>
            <a:r>
              <a:rPr lang="en-US" altLang="ko-KR" dirty="0" smtClean="0"/>
              <a:t>specification with text from 802.21a and 802.21b</a:t>
            </a:r>
            <a:endParaRPr lang="en-US" altLang="ko-KR" dirty="0" smtClean="0"/>
          </a:p>
          <a:p>
            <a:r>
              <a:rPr lang="en-US" altLang="ko-KR" dirty="0" smtClean="0"/>
              <a:t>Updated “exclude” document </a:t>
            </a:r>
            <a:r>
              <a:rPr lang="en-US" altLang="ko-KR" dirty="0" smtClean="0"/>
              <a:t>for 802.21.1 handover services specification</a:t>
            </a:r>
          </a:p>
          <a:p>
            <a:r>
              <a:rPr lang="en-US" altLang="ko-KR" dirty="0" smtClean="0"/>
              <a:t>Issues added to spreadsheet based on </a:t>
            </a:r>
            <a:r>
              <a:rPr lang="en-US" altLang="ko-KR" dirty="0" smtClean="0"/>
              <a:t>problems encountered </a:t>
            </a:r>
            <a:r>
              <a:rPr lang="en-US" altLang="ko-KR" dirty="0"/>
              <a:t>during document </a:t>
            </a:r>
            <a:r>
              <a:rPr lang="en-US" altLang="ko-KR" dirty="0" smtClean="0"/>
              <a:t>update.</a:t>
            </a:r>
            <a:endParaRPr lang="en-US" altLang="ko-KR" dirty="0" smtClean="0"/>
          </a:p>
          <a:p>
            <a:r>
              <a:rPr lang="en-US" altLang="ko-KR" dirty="0" smtClean="0"/>
              <a:t>Determined that </a:t>
            </a:r>
            <a:r>
              <a:rPr lang="en-US" altLang="ko-KR" dirty="0" smtClean="0"/>
              <a:t>framemaker (.</a:t>
            </a:r>
            <a:r>
              <a:rPr lang="en-US" altLang="ko-KR" dirty="0" err="1" smtClean="0"/>
              <a:t>tif</a:t>
            </a:r>
            <a:r>
              <a:rPr lang="en-US" altLang="ko-KR" dirty="0" smtClean="0"/>
              <a:t>) </a:t>
            </a:r>
            <a:r>
              <a:rPr lang="en-US" altLang="ko-KR" dirty="0" smtClean="0"/>
              <a:t>document figures do not work with Visio</a:t>
            </a:r>
          </a:p>
          <a:p>
            <a:r>
              <a:rPr lang="en-US" altLang="ko-KR" dirty="0" smtClean="0"/>
              <a:t>Created new spreadsheet for editing Terminology and Acronym lists.</a:t>
            </a:r>
          </a:p>
          <a:p>
            <a:r>
              <a:rPr lang="en-US" altLang="ko-KR" dirty="0" smtClean="0"/>
              <a:t>Updated base 802.21m document with numerous improvements and repairs to tables and lists.</a:t>
            </a:r>
            <a:endParaRPr lang="en-US" altLang="ko-KR" dirty="0" smtClean="0"/>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21-14-0026-00-REVP      Session #60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0"/>
            <a:ext cx="8302752" cy="4921505"/>
          </a:xfrm>
        </p:spPr>
        <p:txBody>
          <a:bodyPr>
            <a:normAutofit fontScale="92500"/>
          </a:bodyPr>
          <a:lstStyle/>
          <a:p>
            <a:r>
              <a:rPr lang="en-US" altLang="zh-CN" dirty="0" smtClean="0"/>
              <a:t>Sessions: </a:t>
            </a:r>
            <a:r>
              <a:rPr lang="en-US" altLang="zh-CN" b="1" dirty="0" smtClean="0"/>
              <a:t>Tuesday </a:t>
            </a:r>
            <a:r>
              <a:rPr lang="en-US" altLang="zh-CN" b="1" dirty="0" smtClean="0"/>
              <a:t>PM1 </a:t>
            </a:r>
            <a:r>
              <a:rPr lang="en-US" altLang="zh-CN" b="1" dirty="0" smtClean="0"/>
              <a:t>and Wednesday </a:t>
            </a:r>
            <a:r>
              <a:rPr lang="en-US" altLang="zh-CN" b="1" dirty="0" smtClean="0"/>
              <a:t>AM1</a:t>
            </a:r>
            <a:endParaRPr lang="en-US" altLang="zh-CN" b="1" dirty="0" smtClean="0"/>
          </a:p>
          <a:p>
            <a:r>
              <a:rPr lang="en-US" dirty="0" smtClean="0"/>
              <a:t>Review 802.21m </a:t>
            </a:r>
            <a:r>
              <a:rPr lang="en-US" dirty="0"/>
              <a:t>charter and </a:t>
            </a:r>
            <a:r>
              <a:rPr lang="en-US" dirty="0" smtClean="0"/>
              <a:t>mission,</a:t>
            </a:r>
            <a:r>
              <a:rPr lang="en-US" dirty="0" smtClean="0"/>
              <a:t> </a:t>
            </a:r>
            <a:r>
              <a:rPr lang="en-US" dirty="0"/>
              <a:t>previous decisions, work plans</a:t>
            </a:r>
          </a:p>
          <a:p>
            <a:r>
              <a:rPr lang="en-US" dirty="0" smtClean="0"/>
              <a:t>Introduce </a:t>
            </a:r>
            <a:r>
              <a:rPr lang="en-US" dirty="0"/>
              <a:t>spreadsheet for managing terminology and acronyms</a:t>
            </a:r>
          </a:p>
          <a:p>
            <a:r>
              <a:rPr lang="en-US" dirty="0"/>
              <a:t>Review current split of 802.21-2008 </a:t>
            </a:r>
            <a:r>
              <a:rPr lang="en-US" dirty="0" smtClean="0"/>
              <a:t>specification, handling </a:t>
            </a:r>
            <a:r>
              <a:rPr lang="en-US" dirty="0"/>
              <a:t>of 802.21a and </a:t>
            </a:r>
            <a:r>
              <a:rPr lang="en-US" dirty="0" smtClean="0"/>
              <a:t>802.21b</a:t>
            </a:r>
          </a:p>
          <a:p>
            <a:r>
              <a:rPr lang="en-US" dirty="0"/>
              <a:t>Review submission of handover as use case to 802.21.1</a:t>
            </a:r>
          </a:p>
          <a:p>
            <a:r>
              <a:rPr lang="en-US" dirty="0"/>
              <a:t>Review suitability of 802.21m proposed document to serve accepted use cases for 802.21.1</a:t>
            </a:r>
          </a:p>
          <a:p>
            <a:r>
              <a:rPr lang="en-US" dirty="0"/>
              <a:t>Propose that 802.21.1 use cases explicitly examine gaps in 802.21m</a:t>
            </a:r>
          </a:p>
          <a:p>
            <a:r>
              <a:rPr lang="en-US" dirty="0"/>
              <a:t>Request help with figure creation and </a:t>
            </a:r>
            <a:r>
              <a:rPr lang="en-US" dirty="0" smtClean="0"/>
              <a:t>modification</a:t>
            </a:r>
            <a:endParaRPr lang="en-US" dirty="0"/>
          </a:p>
          <a:p>
            <a:r>
              <a:rPr lang="en-US" dirty="0" smtClean="0"/>
              <a:t>Teleconference </a:t>
            </a:r>
            <a:r>
              <a:rPr lang="en-US" dirty="0"/>
              <a:t>schedule, next </a:t>
            </a:r>
            <a:r>
              <a:rPr lang="en-US" dirty="0" smtClean="0"/>
              <a:t>steps</a:t>
            </a:r>
            <a:endParaRPr lang="en-US" altLang="zh-CN" dirty="0" smtClean="0"/>
          </a:p>
          <a:p>
            <a:r>
              <a:rPr lang="en-US" altLang="zh-CN" dirty="0"/>
              <a:t>M</a:t>
            </a:r>
            <a:r>
              <a:rPr lang="en-US" altLang="zh-CN" dirty="0" smtClean="0"/>
              <a:t>inutes</a:t>
            </a:r>
            <a:r>
              <a:rPr lang="en-US" dirty="0" smtClean="0"/>
              <a:t>: DCN </a:t>
            </a:r>
            <a:r>
              <a:rPr lang="en-US" dirty="0" smtClean="0"/>
              <a:t>21-14-0025-00-REVP</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Overview </a:t>
            </a:r>
            <a:r>
              <a:rPr lang="en-US" altLang="zh-CN" dirty="0" smtClean="0"/>
              <a:t>for </a:t>
            </a:r>
            <a:r>
              <a:rPr lang="en-US" altLang="zh-CN" dirty="0" smtClean="0"/>
              <a:t>January 2014</a:t>
            </a:r>
            <a:endParaRPr lang="en-US" dirty="0"/>
          </a:p>
        </p:txBody>
      </p:sp>
      <p:sp>
        <p:nvSpPr>
          <p:cNvPr id="4" name="Footer Placeholder 3"/>
          <p:cNvSpPr>
            <a:spLocks noGrp="1"/>
          </p:cNvSpPr>
          <p:nvPr>
            <p:ph type="ftr" sz="quarter" idx="10"/>
          </p:nvPr>
        </p:nvSpPr>
        <p:spPr/>
        <p:txBody>
          <a:bodyPr/>
          <a:lstStyle/>
          <a:p>
            <a:pPr>
              <a:defRPr/>
            </a:pPr>
            <a:r>
              <a:rPr lang="en-US" smtClean="0"/>
              <a:t>21-14-0026-00-REVP      Session #60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Action Items</a:t>
            </a:r>
            <a:endParaRPr lang="en-US" dirty="0"/>
          </a:p>
        </p:txBody>
      </p:sp>
      <p:sp>
        <p:nvSpPr>
          <p:cNvPr id="2" name="Content Placeholder 1"/>
          <p:cNvSpPr>
            <a:spLocks noGrp="1"/>
          </p:cNvSpPr>
          <p:nvPr>
            <p:ph idx="1"/>
          </p:nvPr>
        </p:nvSpPr>
        <p:spPr>
          <a:xfrm>
            <a:off x="313572" y="1171791"/>
            <a:ext cx="8540141" cy="5184648"/>
          </a:xfrm>
        </p:spPr>
        <p:txBody>
          <a:bodyPr>
            <a:normAutofit/>
          </a:bodyPr>
          <a:lstStyle/>
          <a:p>
            <a:r>
              <a:rPr lang="en-US" dirty="0"/>
              <a:t>WG chair </a:t>
            </a:r>
            <a:r>
              <a:rPr lang="en-US" dirty="0" smtClean="0"/>
              <a:t>to </a:t>
            </a:r>
            <a:r>
              <a:rPr lang="en-US" dirty="0" smtClean="0"/>
              <a:t>request IEEE staff to translate Framemaker </a:t>
            </a:r>
            <a:r>
              <a:rPr lang="en-US" dirty="0" smtClean="0"/>
              <a:t>figures into </a:t>
            </a:r>
            <a:r>
              <a:rPr lang="en-US" dirty="0" smtClean="0"/>
              <a:t>Microsoft Word, using web-based tools for Framemaker</a:t>
            </a:r>
            <a:endParaRPr lang="en-US" dirty="0"/>
          </a:p>
          <a:p>
            <a:r>
              <a:rPr lang="en-US" altLang="ko-KR" dirty="0" smtClean="0"/>
              <a:t>WG chair / editor to carefully </a:t>
            </a:r>
            <a:r>
              <a:rPr lang="en-US" altLang="ko-KR" dirty="0" smtClean="0"/>
              <a:t>indicate </a:t>
            </a:r>
            <a:r>
              <a:rPr lang="en-US" altLang="ko-KR" dirty="0" smtClean="0"/>
              <a:t>occurrences in document texts and figures</a:t>
            </a:r>
            <a:endParaRPr lang="en-US" altLang="ko-KR" dirty="0" smtClean="0"/>
          </a:p>
          <a:p>
            <a:r>
              <a:rPr lang="en-US" altLang="ko-KR" dirty="0" smtClean="0"/>
              <a:t>WG chair to prepare revised documents for consideration at session #</a:t>
            </a:r>
            <a:r>
              <a:rPr lang="en-US" altLang="ko-KR" dirty="0" smtClean="0"/>
              <a:t>61 </a:t>
            </a:r>
            <a:r>
              <a:rPr lang="en-US" altLang="ko-KR" dirty="0" smtClean="0"/>
              <a:t>during upcoming </a:t>
            </a:r>
            <a:r>
              <a:rPr lang="en-US" altLang="ko-KR" dirty="0" smtClean="0"/>
              <a:t>Plenary </a:t>
            </a:r>
            <a:r>
              <a:rPr lang="en-US" altLang="ko-KR" dirty="0" smtClean="0"/>
              <a:t>meeting in </a:t>
            </a:r>
            <a:r>
              <a:rPr lang="en-US" altLang="ko-KR" dirty="0" smtClean="0"/>
              <a:t>March</a:t>
            </a:r>
          </a:p>
          <a:p>
            <a:r>
              <a:rPr lang="en-US" altLang="ko-KR" dirty="0" smtClean="0"/>
              <a:t>WG chair to update spreadsheet to indicate revisions as approved by WG</a:t>
            </a:r>
          </a:p>
          <a:p>
            <a:r>
              <a:rPr lang="en-US" altLang="ko-KR" dirty="0" smtClean="0"/>
              <a:t>WG chair / editor to prepare clean document for 802.21m base document, </a:t>
            </a:r>
            <a:r>
              <a:rPr lang="en-US" altLang="ko-KR" dirty="0" smtClean="0"/>
              <a:t>using revision</a:t>
            </a:r>
            <a:r>
              <a:rPr lang="en-US" altLang="ko-KR" dirty="0" smtClean="0"/>
              <a:t>s as modified and approved according to WG discussion from Wednesday AM1 and AM2 consensus</a:t>
            </a:r>
            <a:endParaRPr lang="en-US" altLang="ko-KR" dirty="0" smtClean="0"/>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21-14-0026-00-REVP      Session #60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February 4, 2014 8:00am</a:t>
            </a:r>
            <a:endParaRPr lang="en-US" altLang="zh-CN" dirty="0" smtClean="0"/>
          </a:p>
          <a:p>
            <a:pPr marL="0" indent="0">
              <a:spcBef>
                <a:spcPts val="600"/>
              </a:spcBef>
              <a:buNone/>
            </a:pPr>
            <a:endParaRPr lang="en-US" altLang="zh-CN" dirty="0" smtClean="0"/>
          </a:p>
        </p:txBody>
      </p:sp>
      <p:sp>
        <p:nvSpPr>
          <p:cNvPr id="2" name="Footer Placeholder 1"/>
          <p:cNvSpPr>
            <a:spLocks noGrp="1"/>
          </p:cNvSpPr>
          <p:nvPr>
            <p:ph type="ftr" sz="quarter" idx="10"/>
          </p:nvPr>
        </p:nvSpPr>
        <p:spPr/>
        <p:txBody>
          <a:bodyPr/>
          <a:lstStyle/>
          <a:p>
            <a:pPr>
              <a:defRPr/>
            </a:pPr>
            <a:r>
              <a:rPr lang="en-US" smtClean="0"/>
              <a:t>21-14-0026-00-REVP      Session #60 Closing Report</a:t>
            </a:r>
            <a:endParaRPr lang="en-US" dirty="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next meeting</a:t>
            </a:r>
            <a:endParaRPr lang="en-US" dirty="0"/>
          </a:p>
        </p:txBody>
      </p:sp>
      <p:sp>
        <p:nvSpPr>
          <p:cNvPr id="3" name="Content Placeholder 2"/>
          <p:cNvSpPr>
            <a:spLocks noGrp="1"/>
          </p:cNvSpPr>
          <p:nvPr>
            <p:ph idx="1"/>
          </p:nvPr>
        </p:nvSpPr>
        <p:spPr>
          <a:xfrm>
            <a:off x="415173" y="1770743"/>
            <a:ext cx="8302752" cy="3170425"/>
          </a:xfrm>
        </p:spPr>
        <p:txBody>
          <a:bodyPr/>
          <a:lstStyle/>
          <a:p>
            <a:r>
              <a:rPr lang="en-US" dirty="0" smtClean="0"/>
              <a:t>Add </a:t>
            </a:r>
            <a:r>
              <a:rPr lang="en-US" dirty="0" smtClean="0"/>
              <a:t>text to planned submission for handover services to </a:t>
            </a:r>
            <a:r>
              <a:rPr lang="en-US" dirty="0" smtClean="0"/>
              <a:t>802.21.1</a:t>
            </a:r>
          </a:p>
          <a:p>
            <a:r>
              <a:rPr lang="en-US" dirty="0" smtClean="0"/>
              <a:t>Review updated and clean version (past revisions accepted) 802.21m base specification, continue with editorial improvements</a:t>
            </a:r>
          </a:p>
          <a:p>
            <a:r>
              <a:rPr lang="en-US" dirty="0" smtClean="0"/>
              <a:t>Look for unused terms</a:t>
            </a:r>
          </a:p>
          <a:p>
            <a:r>
              <a:rPr lang="en-US" dirty="0" smtClean="0"/>
              <a:t>Determine suitability of inclusion of new </a:t>
            </a:r>
            <a:r>
              <a:rPr lang="en-US" dirty="0" err="1" smtClean="0"/>
              <a:t>Link_SAP</a:t>
            </a:r>
            <a:r>
              <a:rPr lang="en-US" dirty="0" smtClean="0"/>
              <a:t> primitives</a:t>
            </a:r>
            <a:endParaRPr lang="en-US" dirty="0" smtClean="0"/>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21-14-0026-00-REVP      Session #60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9</a:t>
            </a:fld>
            <a:endParaRPr lang="en-US" altLang="ja-JP"/>
          </a:p>
        </p:txBody>
      </p:sp>
    </p:spTree>
    <p:extLst>
      <p:ext uri="{BB962C8B-B14F-4D97-AF65-F5344CB8AC3E}">
        <p14:creationId xmlns:p14="http://schemas.microsoft.com/office/powerpoint/2010/main" val="75824373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29776</TotalTime>
  <Words>745</Words>
  <Application>Microsoft Office PowerPoint</Application>
  <PresentationFormat>On-screen Show (4:3)</PresentationFormat>
  <Paragraphs>84</Paragraphs>
  <Slides>9</Slides>
  <Notes>4</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blank presentation</vt:lpstr>
      <vt:lpstr>Custom Design</vt:lpstr>
      <vt:lpstr>PowerPoint Presentation</vt:lpstr>
      <vt:lpstr>PowerPoint Presentation</vt:lpstr>
      <vt:lpstr>IEEE 802.21m: 802.21-2008 Revision Project Task Group Closing Report DCN 21-14-0026-00-REVP</vt:lpstr>
      <vt:lpstr>Progress in previous meetings</vt:lpstr>
      <vt:lpstr>Progress since Dallas</vt:lpstr>
      <vt:lpstr>Agenda Overview for January 2014</vt:lpstr>
      <vt:lpstr>Action Items</vt:lpstr>
      <vt:lpstr>Teleconference (Tentative)</vt:lpstr>
      <vt:lpstr>Plan for 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1636</cp:revision>
  <cp:lastPrinted>2012-06-25T07:51:33Z</cp:lastPrinted>
  <dcterms:created xsi:type="dcterms:W3CDTF">1601-01-01T00:00:00Z</dcterms:created>
  <dcterms:modified xsi:type="dcterms:W3CDTF">2014-01-23T21:28:25Z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