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2" r:id="rId4"/>
    <p:sldId id="345" r:id="rId5"/>
    <p:sldId id="343"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1" d="100"/>
          <a:sy n="91" d="100"/>
        </p:scale>
        <p:origin x="-134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21-14-0024-SAUC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January 23</a:t>
            </a:r>
            <a:r>
              <a:rPr lang="en-US" altLang="ja-JP" dirty="0" smtClean="0">
                <a:latin typeface="Times" charset="0"/>
                <a:ea typeface="MS PGothic" pitchFamily="34" charset="-128"/>
                <a:cs typeface="Times New Roman" pitchFamily="18" charset="0"/>
              </a:rPr>
              <a:t>, </a:t>
            </a:r>
            <a:r>
              <a:rPr lang="en-US" altLang="ja-JP" dirty="0">
                <a:latin typeface="Times" charset="0"/>
                <a:ea typeface="MS PGothic" pitchFamily="34" charset="-128"/>
                <a:cs typeface="Times New Roman" pitchFamily="18" charset="0"/>
              </a:rPr>
              <a:t>2013</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60</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LA</a:t>
            </a:r>
            <a:r>
              <a:rPr lang="en-US" altLang="ja-JP" dirty="0" smtClean="0">
                <a:latin typeface="Times" charset="0"/>
                <a:ea typeface="MS PGothic" pitchFamily="34" charset="-128"/>
                <a:cs typeface="Times New Roman" pitchFamily="18" charset="0"/>
              </a:rPr>
              <a:t>, Ca, </a:t>
            </a:r>
            <a:r>
              <a:rPr lang="en-US" altLang="ja-JP" dirty="0" smtClean="0">
                <a:latin typeface="Times" charset="0"/>
                <a:ea typeface="MS PGothic" pitchFamily="34" charset="-128"/>
                <a:cs typeface="Times New Roman" pitchFamily="18" charset="0"/>
              </a:rPr>
              <a:t>USA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60</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January</a:t>
            </a:r>
            <a:r>
              <a:rPr lang="en-US" altLang="ja-JP" dirty="0" smtClean="0">
                <a:ea typeface="MS PGothic" pitchFamily="34" charset="-128"/>
              </a:rPr>
              <a:t> 2014 </a:t>
            </a:r>
            <a:r>
              <a:rPr lang="en-US" altLang="ja-JP" dirty="0" smtClean="0">
                <a:ea typeface="MS PGothic" pitchFamily="34" charset="-128"/>
              </a:rPr>
              <a:t>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256584"/>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had three sessions during this meeting </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Tuesday,  </a:t>
            </a:r>
            <a:r>
              <a:rPr lang="en-US" altLang="ja-JP" dirty="0" smtClean="0">
                <a:ea typeface="MS PGothic" pitchFamily="34" charset="-128"/>
              </a:rPr>
              <a:t>AM2 , Wednesday</a:t>
            </a:r>
            <a:r>
              <a:rPr lang="en-US" altLang="ja-JP" dirty="0" smtClean="0">
                <a:ea typeface="MS PGothic" pitchFamily="34" charset="-128"/>
              </a:rPr>
              <a:t>, </a:t>
            </a:r>
            <a:r>
              <a:rPr lang="en-US" altLang="ja-JP" dirty="0" smtClean="0">
                <a:ea typeface="MS PGothic" pitchFamily="34" charset="-128"/>
              </a:rPr>
              <a:t> PM1, Thursday</a:t>
            </a:r>
            <a:r>
              <a:rPr lang="en-US" altLang="ja-JP" dirty="0" smtClean="0">
                <a:ea typeface="MS PGothic" pitchFamily="34" charset="-128"/>
              </a:rPr>
              <a:t>, </a:t>
            </a:r>
            <a:r>
              <a:rPr lang="en-US" altLang="ja-JP" dirty="0" smtClean="0">
                <a:ea typeface="MS PGothic" pitchFamily="34" charset="-128"/>
              </a:rPr>
              <a:t> AM2</a:t>
            </a: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There were five  presentations  on use cases</a:t>
            </a:r>
            <a:r>
              <a:rPr lang="en-US" altLang="ja-JP" dirty="0" smtClean="0">
                <a:ea typeface="MS PGothic" pitchFamily="34" charset="-128"/>
              </a:rPr>
              <a:t>:</a:t>
            </a:r>
            <a:endParaRPr lang="en-US" altLang="ja-JP" dirty="0" smtClean="0">
              <a:ea typeface="MS PGothic" pitchFamily="34" charset="-128"/>
            </a:endParaRPr>
          </a:p>
          <a:p>
            <a:pPr lvl="1">
              <a:buFont typeface="Arial" pitchFamily="34" charset="0"/>
              <a:buChar char="•"/>
            </a:pPr>
            <a:r>
              <a:rPr lang="en-US" altLang="ja-JP" sz="2000" dirty="0" smtClean="0">
                <a:ea typeface="MS PGothic" pitchFamily="34" charset="-128"/>
              </a:rPr>
              <a:t> </a:t>
            </a:r>
            <a:r>
              <a:rPr lang="en-US" altLang="ja-JP" dirty="0" smtClean="0">
                <a:ea typeface="MS PGothic" pitchFamily="34" charset="-128"/>
              </a:rPr>
              <a:t>https</a:t>
            </a:r>
            <a:r>
              <a:rPr lang="en-US" altLang="ja-JP" dirty="0" smtClean="0">
                <a:ea typeface="MS PGothic" pitchFamily="34" charset="-128"/>
              </a:rPr>
              <a:t>://</a:t>
            </a:r>
            <a:r>
              <a:rPr lang="en-US" altLang="ja-JP" dirty="0" smtClean="0">
                <a:ea typeface="MS PGothic" pitchFamily="34" charset="-128"/>
              </a:rPr>
              <a:t>mentor.ieee.org/802.21/dcn/14/21-14-0005-00-SAUC-use-cases-of-media-independent-service-for-d2d-communications.docx</a:t>
            </a:r>
          </a:p>
          <a:p>
            <a:pPr lvl="1">
              <a:buFont typeface="Arial" pitchFamily="34" charset="0"/>
              <a:buChar char="•"/>
            </a:pPr>
            <a:r>
              <a:rPr lang="en-US" altLang="ja-JP" dirty="0" smtClean="0">
                <a:ea typeface="MS PGothic" pitchFamily="34" charset="-128"/>
              </a:rPr>
              <a:t> https://</a:t>
            </a:r>
            <a:r>
              <a:rPr lang="en-US" altLang="ja-JP" dirty="0" smtClean="0">
                <a:ea typeface="MS PGothic" pitchFamily="34" charset="-128"/>
              </a:rPr>
              <a:t>mentor.ieee.org/802.21/dcn/14/21-14-0006-00-SAUC-media-independent-service-use-cases-for-resource-management-in-heterogeneous-networks.pptx</a:t>
            </a:r>
          </a:p>
          <a:p>
            <a:pPr lvl="1">
              <a:buFont typeface="Arial" pitchFamily="34" charset="0"/>
              <a:buChar char="•"/>
            </a:pPr>
            <a:r>
              <a:rPr lang="en-US" altLang="ja-JP" dirty="0" smtClean="0">
                <a:ea typeface="MS PGothic" pitchFamily="34" charset="-128"/>
              </a:rPr>
              <a:t>https://</a:t>
            </a:r>
            <a:r>
              <a:rPr lang="en-US" altLang="ja-JP" dirty="0" smtClean="0">
                <a:ea typeface="MS PGothic" pitchFamily="34" charset="-128"/>
              </a:rPr>
              <a:t>mentor.ieee.org/802.21/dcn/14/21-14-0020-00-MISU-use-case-architecture-and-requirements-on-media-independent-interworking-service.docx</a:t>
            </a:r>
          </a:p>
          <a:p>
            <a:pPr lvl="1"/>
            <a:endParaRPr lang="en-US" altLang="ja-JP" sz="2000" dirty="0" smtClean="0">
              <a:ea typeface="MS PGothic" pitchFamily="34" charset="-128"/>
            </a:endParaRPr>
          </a:p>
          <a:p>
            <a:pPr lvl="1"/>
            <a:endParaRPr lang="en-US" altLang="ja-JP" sz="2000" dirty="0" smtClean="0">
              <a:ea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January</a:t>
            </a:r>
            <a:r>
              <a:rPr lang="en-US" altLang="ja-JP" dirty="0" smtClean="0">
                <a:ea typeface="MS PGothic" pitchFamily="34" charset="-128"/>
              </a:rPr>
              <a:t>  2014 </a:t>
            </a:r>
            <a:r>
              <a:rPr lang="en-US" altLang="ja-JP" dirty="0" smtClean="0">
                <a:ea typeface="MS PGothic" pitchFamily="34" charset="-128"/>
              </a:rPr>
              <a:t>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a:p>
        </p:txBody>
      </p:sp>
      <p:sp>
        <p:nvSpPr>
          <p:cNvPr id="512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p>
          <a:p>
            <a:pPr>
              <a:buFont typeface="Arial" pitchFamily="34" charset="0"/>
              <a:buChar char="•"/>
            </a:pPr>
            <a:r>
              <a:rPr lang="en-US" altLang="ja-JP" dirty="0" smtClean="0">
                <a:ea typeface="MS PGothic" pitchFamily="34" charset="-128"/>
              </a:rPr>
              <a:t> Presentations  on use cases </a:t>
            </a:r>
            <a:r>
              <a:rPr lang="en-US" altLang="ja-JP" dirty="0" err="1" smtClean="0">
                <a:ea typeface="MS PGothic" pitchFamily="34" charset="-128"/>
              </a:rPr>
              <a:t>contd</a:t>
            </a:r>
            <a:r>
              <a:rPr lang="en-US" altLang="ja-JP" dirty="0" smtClean="0">
                <a:ea typeface="MS PGothic" pitchFamily="34" charset="-128"/>
              </a:rPr>
              <a:t>:</a:t>
            </a: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https://mentor.ieee.org/802.21/dcn/14/21-14-0021-00-SAUC-802-21-1-handover-use-case.pptx</a:t>
            </a:r>
          </a:p>
          <a:p>
            <a:pPr lvl="1">
              <a:buFont typeface="Arial" pitchFamily="34" charset="0"/>
              <a:buChar char="•"/>
            </a:pPr>
            <a:r>
              <a:rPr lang="en-US" altLang="ja-JP" dirty="0" smtClean="0">
                <a:ea typeface="MS PGothic" pitchFamily="34" charset="-128"/>
              </a:rPr>
              <a:t>https://mentor.ieee.org/802.21/dcn/14/21-14-0017-00-SAUC-802-21-for-sdn-based-flow-handover-in-wireless-environments.pptx</a:t>
            </a:r>
          </a:p>
          <a:p>
            <a:pPr lvl="1"/>
            <a:endParaRPr lang="en-US" altLang="ja-JP" dirty="0" smtClean="0">
              <a:ea typeface="MS PGothic" pitchFamily="34" charset="-128"/>
            </a:endParaRPr>
          </a:p>
          <a:p>
            <a:pPr lvl="1">
              <a:buFont typeface="Arial" pitchFamily="34" charset="0"/>
              <a:buChar char="•"/>
            </a:pPr>
            <a:endParaRPr lang="en-US" altLang="ja-JP" dirty="0" smtClean="0">
              <a:ea typeface="MS PGothic" pitchFamily="34" charset="-128"/>
            </a:endParaRPr>
          </a:p>
          <a:p>
            <a:pPr lvl="1">
              <a:buFont typeface="Arial" pitchFamily="34" charset="0"/>
              <a:buChar char="•"/>
            </a:pPr>
            <a:endParaRPr lang="en-US" altLang="ja-JP" dirty="0" smtClean="0">
              <a:ea typeface="MS PGothic" pitchFamily="34" charset="-128"/>
            </a:endParaRPr>
          </a:p>
          <a:p>
            <a:pPr lvl="1">
              <a:buFont typeface="Arial" pitchFamily="34" charset="0"/>
              <a:buChar char="•"/>
            </a:pPr>
            <a:endParaRPr lang="en-US" altLang="ja-JP" dirty="0" smtClean="0">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Teleconference</a:t>
            </a:r>
            <a:r>
              <a:rPr lang="ja-JP" altLang="en-US" smtClean="0">
                <a:ea typeface="MS PGothic" pitchFamily="34" charset="-128"/>
              </a:rPr>
              <a:t> </a:t>
            </a:r>
            <a:r>
              <a:rPr lang="en-US" altLang="ja-JP" dirty="0" smtClean="0">
                <a:ea typeface="MS PGothic" pitchFamily="34" charset="-128"/>
              </a:rPr>
              <a:t>Schedule</a:t>
            </a:r>
          </a:p>
        </p:txBody>
      </p:sp>
      <p:sp>
        <p:nvSpPr>
          <p:cNvPr id="9219" name="Content Placeholder 2"/>
          <p:cNvSpPr>
            <a:spLocks noGrp="1"/>
          </p:cNvSpPr>
          <p:nvPr>
            <p:ph idx="1"/>
          </p:nvPr>
        </p:nvSpPr>
        <p:spPr>
          <a:xfrm>
            <a:off x="201613" y="1700807"/>
            <a:ext cx="8299450" cy="2952329"/>
          </a:xfrm>
        </p:spPr>
        <p:txBody>
          <a:bodyPr/>
          <a:lstStyle/>
          <a:p>
            <a:pPr marL="352425"/>
            <a:r>
              <a:rPr lang="en-US" altLang="ja-JP" dirty="0" smtClean="0">
                <a:ea typeface="MS PGothic" pitchFamily="34" charset="-128"/>
              </a:rPr>
              <a:t>None</a:t>
            </a: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5</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9870</TotalTime>
  <Words>315</Words>
  <Application>Microsoft Office PowerPoint</Application>
  <PresentationFormat>On-screen Show (4:3)</PresentationFormat>
  <Paragraphs>38</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Slide 1</vt:lpstr>
      <vt:lpstr>Slide 2</vt:lpstr>
      <vt:lpstr>Progress in January 2014 Meeting</vt:lpstr>
      <vt:lpstr>Progress in January  2014 Meeting</vt:lpstr>
      <vt:lpstr>Teleconference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1027</cp:revision>
  <dcterms:created xsi:type="dcterms:W3CDTF">1601-01-01T00:00:00Z</dcterms:created>
  <dcterms:modified xsi:type="dcterms:W3CDTF">2014-01-23T21:41:48Z</dcterms:modified>
</cp:coreProperties>
</file>