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8"/>
  </p:notesMasterIdLst>
  <p:sldIdLst>
    <p:sldId id="331" r:id="rId3"/>
    <p:sldId id="332" r:id="rId4"/>
    <p:sldId id="424" r:id="rId5"/>
    <p:sldId id="429" r:id="rId6"/>
    <p:sldId id="430" r:id="rId7"/>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24"/>
            <p14:sldId id="429"/>
            <p14:sldId id="43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6495" autoAdjust="0"/>
  </p:normalViewPr>
  <p:slideViewPr>
    <p:cSldViewPr>
      <p:cViewPr>
        <p:scale>
          <a:sx n="70" d="100"/>
          <a:sy n="70" d="100"/>
        </p:scale>
        <p:origin x="-606"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21-14-0011-02-REVP Session#60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21-14-0011-02-REVP Session#60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21-14-0011-02-REVP Session#60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21-14-0011-02-REVP Session#60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21-14-0011-02-REVP Session#60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21-14-0011-02-REVP Session#60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21-14-0011-02-REVP Session#60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21-14-0011-02-REVP Session#60 Agenda</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21-14-0011-02-REVP Session#60 Agenda</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21-14-0011-02-REVP Session#60 Agenda</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21-14-0011-02-REVP Session#60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21-14-0011-02-REVP Session#60 Agenda</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21-14-0011-02-REVP Session#60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21-14-0011-02-REVP Session#60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21-14-0011-02-REVP Session#60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21-14-0011-02-REVP Session#60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21-14-0011-02-REVP Session#60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21-14-0011-02-REVP Session#60 Agenda</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21-14-0011-02-REVP Session#60 Agenda</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21-14-0011-02-REVP Session#60 Agenda</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21-14-0011-02-REVP Session#60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21-14-0011-02-REVP Session#60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21-14-0011-02-REVP Session#60 Agenda</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21-14-0011-02-REVP Session#60 Agenda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21-14-0011-02-REVP</a:t>
            </a:r>
            <a:r>
              <a:rPr lang="en-US" altLang="ja-JP" dirty="0" smtClean="0">
                <a:latin typeface="Times New Roman" pitchFamily="18" charset="0"/>
                <a:cs typeface="Times New Roman" pitchFamily="18" charset="0"/>
              </a:rPr>
              <a:t>-Session#60-Agenda</a:t>
            </a: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#60 Agenda</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January 22, 2014</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802.21m TG, Los Angeles Wireless Interim meeting</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proposes an agenda for the meeting of the 802.21m 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dirty="0" smtClean="0"/>
              <a:t>21-14-0011-02-REVP Session#60 Agenda</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21-14-0011-02-REVP Session#60 Agenda</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802.21m charter and mission</a:t>
            </a:r>
            <a:endParaRPr lang="en-US" dirty="0"/>
          </a:p>
        </p:txBody>
      </p:sp>
      <p:sp>
        <p:nvSpPr>
          <p:cNvPr id="3" name="Content Placeholder 2"/>
          <p:cNvSpPr>
            <a:spLocks noGrp="1"/>
          </p:cNvSpPr>
          <p:nvPr>
            <p:ph idx="1"/>
          </p:nvPr>
        </p:nvSpPr>
        <p:spPr/>
        <p:txBody>
          <a:bodyPr/>
          <a:lstStyle/>
          <a:p>
            <a:r>
              <a:rPr lang="en-US" dirty="0" smtClean="0"/>
              <a:t>802.21m is chartered to update the 802.21-2008 specification by incorporating amendments and carrying out other changes that may be deemed necessary for currency and clarity</a:t>
            </a:r>
          </a:p>
          <a:p>
            <a:r>
              <a:rPr lang="en-US" dirty="0" smtClean="0"/>
              <a:t>802.21m work will proceed co-continuously with work in the 802.21.1 task group</a:t>
            </a:r>
          </a:p>
          <a:p>
            <a:r>
              <a:rPr lang="en-US" dirty="0" smtClean="0"/>
              <a:t>802.21-2008 will be reviewed for:</a:t>
            </a:r>
          </a:p>
          <a:p>
            <a:pPr lvl="1">
              <a:buClr>
                <a:srgbClr val="FF9933"/>
              </a:buClr>
            </a:pPr>
            <a:r>
              <a:rPr lang="en-US" dirty="0" smtClean="0"/>
              <a:t> Protocol</a:t>
            </a:r>
          </a:p>
          <a:p>
            <a:pPr lvl="1">
              <a:buClr>
                <a:srgbClr val="FF9933"/>
              </a:buClr>
            </a:pPr>
            <a:r>
              <a:rPr lang="en-US" dirty="0" smtClean="0"/>
              <a:t> Protocol Mandates</a:t>
            </a:r>
          </a:p>
          <a:p>
            <a:pPr lvl="1">
              <a:buClr>
                <a:srgbClr val="FF9933"/>
              </a:buClr>
            </a:pPr>
            <a:r>
              <a:rPr lang="en-US" dirty="0" smtClean="0"/>
              <a:t> State machine</a:t>
            </a:r>
          </a:p>
          <a:p>
            <a:pPr lvl="1">
              <a:buClr>
                <a:srgbClr val="FF9933"/>
              </a:buClr>
            </a:pPr>
            <a:r>
              <a:rPr lang="en-US" dirty="0" smtClean="0"/>
              <a:t> Gap analysis</a:t>
            </a:r>
          </a:p>
          <a:p>
            <a:pPr lvl="1">
              <a:buClr>
                <a:srgbClr val="FF9933"/>
              </a:buClr>
            </a:pPr>
            <a:r>
              <a:rPr lang="en-US" dirty="0" smtClean="0"/>
              <a:t> Compatibility with service orientation of 802.21.1</a:t>
            </a:r>
          </a:p>
          <a:p>
            <a:pPr>
              <a:buClr>
                <a:schemeClr val="accent1">
                  <a:lumMod val="75000"/>
                </a:schemeClr>
              </a:buClr>
            </a:pPr>
            <a:r>
              <a:rPr lang="en-US" dirty="0" smtClean="0"/>
              <a:t>Method for including 802.21a, 802.21b, 802.21c, and 802.21d</a:t>
            </a:r>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21-14-0011-02-REVP Session#60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#60 802.21m Agenda (1)</a:t>
            </a:r>
            <a:endParaRPr lang="en-US" dirty="0"/>
          </a:p>
        </p:txBody>
      </p:sp>
      <p:sp>
        <p:nvSpPr>
          <p:cNvPr id="3" name="Content Placeholder 2"/>
          <p:cNvSpPr>
            <a:spLocks noGrp="1"/>
          </p:cNvSpPr>
          <p:nvPr>
            <p:ph idx="1"/>
          </p:nvPr>
        </p:nvSpPr>
        <p:spPr/>
        <p:txBody>
          <a:bodyPr/>
          <a:lstStyle/>
          <a:p>
            <a:r>
              <a:rPr lang="en-US" dirty="0" smtClean="0"/>
              <a:t>Review previous decisions, work plans</a:t>
            </a:r>
          </a:p>
          <a:p>
            <a:pPr lvl="1"/>
            <a:r>
              <a:rPr lang="en-US" dirty="0" smtClean="0"/>
              <a:t> Discussion </a:t>
            </a:r>
            <a:r>
              <a:rPr lang="en-US" dirty="0"/>
              <a:t>of issues </a:t>
            </a:r>
            <a:r>
              <a:rPr lang="en-US" dirty="0" smtClean="0"/>
              <a:t>spreadsheet</a:t>
            </a:r>
          </a:p>
          <a:p>
            <a:pPr lvl="2"/>
            <a:r>
              <a:rPr lang="en-US" dirty="0" smtClean="0"/>
              <a:t>21-13-0182-02-REVP</a:t>
            </a:r>
            <a:endParaRPr lang="en-US" dirty="0"/>
          </a:p>
          <a:p>
            <a:pPr lvl="1"/>
            <a:r>
              <a:rPr lang="en-US" dirty="0" smtClean="0"/>
              <a:t> </a:t>
            </a:r>
            <a:r>
              <a:rPr lang="en-US" dirty="0"/>
              <a:t>Review proposed </a:t>
            </a:r>
            <a:r>
              <a:rPr lang="en-US" dirty="0" smtClean="0"/>
              <a:t>terminology change</a:t>
            </a:r>
            <a:endParaRPr lang="en-US" dirty="0"/>
          </a:p>
          <a:p>
            <a:r>
              <a:rPr lang="en-US" dirty="0" smtClean="0"/>
              <a:t>Introduce </a:t>
            </a:r>
            <a:r>
              <a:rPr lang="en-US" dirty="0"/>
              <a:t>spreadsheet for managing terminology and acronyms</a:t>
            </a:r>
          </a:p>
          <a:p>
            <a:r>
              <a:rPr lang="en-US" dirty="0" smtClean="0"/>
              <a:t>Review </a:t>
            </a:r>
            <a:r>
              <a:rPr lang="en-US" dirty="0"/>
              <a:t>current split of 802.21-2008 specification</a:t>
            </a:r>
          </a:p>
          <a:p>
            <a:pPr lvl="1"/>
            <a:r>
              <a:rPr lang="en-US" dirty="0"/>
              <a:t> </a:t>
            </a:r>
            <a:r>
              <a:rPr lang="en-US" dirty="0" smtClean="0"/>
              <a:t>21-13-0210-02-REVP-802.21-2008_include</a:t>
            </a:r>
            <a:endParaRPr lang="en-US" dirty="0"/>
          </a:p>
          <a:p>
            <a:pPr lvl="1"/>
            <a:r>
              <a:rPr lang="en-US" dirty="0"/>
              <a:t> </a:t>
            </a:r>
            <a:r>
              <a:rPr lang="en-US" dirty="0" smtClean="0"/>
              <a:t>21-13-0211-02-REVP-802.21-2008_exclude</a:t>
            </a:r>
            <a:endParaRPr lang="en-US" dirty="0"/>
          </a:p>
          <a:p>
            <a:r>
              <a:rPr lang="en-US" dirty="0" smtClean="0"/>
              <a:t>Review </a:t>
            </a:r>
            <a:r>
              <a:rPr lang="en-US" dirty="0"/>
              <a:t>handling of 802.21a and 802.21b</a:t>
            </a:r>
          </a:p>
          <a:p>
            <a:endParaRPr lang="en-US" dirty="0" smtClean="0"/>
          </a:p>
        </p:txBody>
      </p:sp>
      <p:sp>
        <p:nvSpPr>
          <p:cNvPr id="4" name="Footer Placeholder 3"/>
          <p:cNvSpPr>
            <a:spLocks noGrp="1"/>
          </p:cNvSpPr>
          <p:nvPr>
            <p:ph type="ftr" sz="quarter" idx="10"/>
          </p:nvPr>
        </p:nvSpPr>
        <p:spPr/>
        <p:txBody>
          <a:bodyPr/>
          <a:lstStyle/>
          <a:p>
            <a:pPr>
              <a:defRPr/>
            </a:pPr>
            <a:r>
              <a:rPr lang="en-US" smtClean="0"/>
              <a:t>21-14-0011-02-REVP Session#60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#60 802.21m </a:t>
            </a:r>
            <a:r>
              <a:rPr lang="en-US" dirty="0" smtClean="0"/>
              <a:t>Agenda (2)</a:t>
            </a:r>
            <a:endParaRPr lang="en-US" dirty="0"/>
          </a:p>
        </p:txBody>
      </p:sp>
      <p:sp>
        <p:nvSpPr>
          <p:cNvPr id="3" name="Content Placeholder 2"/>
          <p:cNvSpPr>
            <a:spLocks noGrp="1"/>
          </p:cNvSpPr>
          <p:nvPr>
            <p:ph idx="1"/>
          </p:nvPr>
        </p:nvSpPr>
        <p:spPr/>
        <p:txBody>
          <a:bodyPr/>
          <a:lstStyle/>
          <a:p>
            <a:r>
              <a:rPr lang="en-US" dirty="0" smtClean="0"/>
              <a:t>Review </a:t>
            </a:r>
            <a:r>
              <a:rPr lang="en-US" dirty="0"/>
              <a:t>submission of handover as use case to 802.21.1</a:t>
            </a:r>
          </a:p>
          <a:p>
            <a:r>
              <a:rPr lang="en-US" dirty="0" smtClean="0"/>
              <a:t>Review suitability of 802.21m proposed document to serve accepted use cases for </a:t>
            </a:r>
            <a:r>
              <a:rPr lang="en-US" dirty="0" smtClean="0"/>
              <a:t>802.21.1</a:t>
            </a:r>
          </a:p>
          <a:p>
            <a:r>
              <a:rPr lang="en-US" dirty="0" smtClean="0"/>
              <a:t>Propose that 802.21.1 use cases explicitly examine </a:t>
            </a:r>
            <a:r>
              <a:rPr lang="en-US" smtClean="0"/>
              <a:t>gaps in 802.21m</a:t>
            </a:r>
            <a:endParaRPr lang="en-US" dirty="0" smtClean="0"/>
          </a:p>
          <a:p>
            <a:r>
              <a:rPr lang="en-US" dirty="0" smtClean="0"/>
              <a:t>Request </a:t>
            </a:r>
            <a:r>
              <a:rPr lang="en-US" dirty="0"/>
              <a:t>help with figure creation and modification</a:t>
            </a:r>
          </a:p>
          <a:p>
            <a:r>
              <a:rPr lang="en-US" dirty="0"/>
              <a:t>Teleconference schedule, next steps</a:t>
            </a:r>
          </a:p>
          <a:p>
            <a:endParaRPr lang="en-US" dirty="0" smtClean="0"/>
          </a:p>
        </p:txBody>
      </p:sp>
      <p:sp>
        <p:nvSpPr>
          <p:cNvPr id="4" name="Footer Placeholder 3"/>
          <p:cNvSpPr>
            <a:spLocks noGrp="1"/>
          </p:cNvSpPr>
          <p:nvPr>
            <p:ph type="ftr" sz="quarter" idx="10"/>
          </p:nvPr>
        </p:nvSpPr>
        <p:spPr/>
        <p:txBody>
          <a:bodyPr/>
          <a:lstStyle/>
          <a:p>
            <a:pPr>
              <a:defRPr/>
            </a:pPr>
            <a:r>
              <a:rPr lang="en-US" smtClean="0"/>
              <a:t>21-14-0011-02-REVP Session#60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Tree>
    <p:extLst>
      <p:ext uri="{BB962C8B-B14F-4D97-AF65-F5344CB8AC3E}">
        <p14:creationId xmlns:p14="http://schemas.microsoft.com/office/powerpoint/2010/main" val="243158874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29723</TotalTime>
  <Words>457</Words>
  <Application>Microsoft Office PowerPoint</Application>
  <PresentationFormat>On-screen Show (4:3)</PresentationFormat>
  <Paragraphs>50</Paragraphs>
  <Slides>5</Slides>
  <Notes>3</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blank presentation</vt:lpstr>
      <vt:lpstr>Custom Design</vt:lpstr>
      <vt:lpstr>PowerPoint Presentation</vt:lpstr>
      <vt:lpstr>PowerPoint Presentation</vt:lpstr>
      <vt:lpstr>802.21m charter and mission</vt:lpstr>
      <vt:lpstr>Session #60 802.21m Agenda (1)</vt:lpstr>
      <vt:lpstr>Session #60 802.21m Agenda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1633</cp:revision>
  <cp:lastPrinted>2012-06-25T07:51:33Z</cp:lastPrinted>
  <dcterms:created xsi:type="dcterms:W3CDTF">1601-01-01T00:00:00Z</dcterms:created>
  <dcterms:modified xsi:type="dcterms:W3CDTF">2014-01-22T16:02:40Z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(2)TrSU9hmaz5JnX4CK5DjZzfazFL05afnpgf4/tsCschFBKGLoepY1b8a7Nmk9tiwepmnmx7hT_x000d_
Xbg4l+OLaRIShv07S2ibXAYUvc4ZHvexD0tx9COtQYXBDpwl9/htVdI6Y0jmOhqCFSpA1ApW_x000d_
VBZ5XLBhxoOW/8rlqgw2HwtsSzwAaZOJ5I/W/GZkDbAuLzMPU+pUiwSj/7nok7uucJ9L4USH_x000d_
MNU16dQmCSYA10qJz4</vt:lpwstr>
  </property>
  <property fmtid="{D5CDD505-2E9C-101B-9397-08002B2CF9AE}" pid="3" name="_ms_pID_7253431">
    <vt:lpwstr>EBqUbMU14Ot50GPzDDurSkdEI2hnhW08t4zo1DZ6GK2g4htCJyqQmf_x000d_
pAxX8TM3OYZfI3Q9wsMkynIdZyM3Mz8YH3Vtl/hdDuphZb2PUUheIQ==</vt:lpwstr>
  </property>
  <property fmtid="{D5CDD505-2E9C-101B-9397-08002B2CF9AE}" pid="4" name="sflag">
    <vt:lpwstr>1368440108</vt:lpwstr>
  </property>
</Properties>
</file>