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6" r:id="rId2"/>
    <p:sldId id="389" r:id="rId3"/>
    <p:sldId id="403" r:id="rId4"/>
    <p:sldId id="40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6" autoAdjust="0"/>
    <p:restoredTop sz="86431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 userDrawn="1"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21-14-0009-00-0000-Joint_Plenary_Opening_Report.ppt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#60, January  2014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Los Angeles, CA, USA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685800" y="5562600"/>
            <a:ext cx="6781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Room 505; SDN Workshop: Park, South Mezzanine  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457200" y="5943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20 </a:t>
            </a:r>
            <a:r>
              <a:rPr lang="en-US" sz="1600" dirty="0">
                <a:latin typeface="Arial" charset="0"/>
              </a:rPr>
              <a:t>voting members as of this meeting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04799" y="1600200"/>
          <a:ext cx="8153400" cy="3886200"/>
        </p:xfrm>
        <a:graphic>
          <a:graphicData uri="http://schemas.openxmlformats.org/drawingml/2006/table">
            <a:tbl>
              <a:tblPr/>
              <a:tblGrid>
                <a:gridCol w="1474615"/>
                <a:gridCol w="1790358"/>
                <a:gridCol w="1471174"/>
                <a:gridCol w="1681956"/>
                <a:gridCol w="1735297"/>
              </a:tblGrid>
              <a:tr h="79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20,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21,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22,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23,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IEEE 802 Wireless Opening Plenary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802.21m TG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SDN Workshop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802.21m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 802.21mTG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5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5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6:00 – 10:30p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Social  </a:t>
                      </a: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(6:30-8:30p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 2014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January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Sponsor Ballot </a:t>
            </a:r>
            <a:r>
              <a:rPr lang="en-US" sz="1600" dirty="0" smtClean="0">
                <a:latin typeface="Arial" charset="0"/>
              </a:rPr>
              <a:t>re-circulation completed 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98% Approval and no comments  </a:t>
            </a: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: Group Management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Resolve WG LB comments and update the draft 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issues and document structure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use cases and requirements   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 2014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wireless 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 </a:t>
            </a:r>
            <a:r>
              <a:rPr lang="en-US" sz="2400" b="1" dirty="0" smtClean="0">
                <a:solidFill>
                  <a:srgbClr val="0000FF"/>
                </a:solidFill>
              </a:rPr>
              <a:t>2014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(TBD)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39230</TotalTime>
  <Words>370</Words>
  <Application>Microsoft Office PowerPoint</Application>
  <PresentationFormat>On-screen Show (4:3)</PresentationFormat>
  <Paragraphs>96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802.11PowerPointTemplate-Landscape</vt:lpstr>
      <vt:lpstr>Joint Opening Plenary  IEEE 802.21  Media Independent Handover Services Session #60, January  2014 Los Angeles, CA, USA</vt:lpstr>
      <vt:lpstr>Session Time and Location   </vt:lpstr>
      <vt:lpstr>Objectives for the January Meeting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477</cp:revision>
  <cp:lastPrinted>1998-02-10T13:28:06Z</cp:lastPrinted>
  <dcterms:created xsi:type="dcterms:W3CDTF">2002-07-08T22:03:28Z</dcterms:created>
  <dcterms:modified xsi:type="dcterms:W3CDTF">2014-01-20T03:55:05Z</dcterms:modified>
</cp:coreProperties>
</file>