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62" r:id="rId2"/>
  </p:sldMasterIdLst>
  <p:notesMasterIdLst>
    <p:notesMasterId r:id="rId11"/>
  </p:notesMasterIdLst>
  <p:sldIdLst>
    <p:sldId id="331" r:id="rId3"/>
    <p:sldId id="332" r:id="rId4"/>
    <p:sldId id="430" r:id="rId5"/>
    <p:sldId id="436" r:id="rId6"/>
    <p:sldId id="432" r:id="rId7"/>
    <p:sldId id="433" r:id="rId8"/>
    <p:sldId id="434" r:id="rId9"/>
    <p:sldId id="435" r:id="rId10"/>
  </p:sldIdLst>
  <p:sldSz cx="9144000" cy="6858000" type="screen4x3"/>
  <p:notesSz cx="6797675" cy="9928225"/>
  <p:defaultTextStyle>
    <a:defPPr>
      <a:defRPr lang="en-US"/>
    </a:defPPr>
    <a:lvl1pPr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1pPr>
    <a:lvl2pPr marL="4572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2pPr>
    <a:lvl3pPr marL="9144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3pPr>
    <a:lvl4pPr marL="13716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4pPr>
    <a:lvl5pPr marL="18288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5pPr>
    <a:lvl6pPr marL="2286000" algn="l" defTabSz="914400" rtl="0" eaLnBrk="1" latinLnBrk="1" hangingPunct="1">
      <a:defRPr sz="2400" kern="1200">
        <a:solidFill>
          <a:schemeClr val="tx1"/>
        </a:solidFill>
        <a:latin typeface="Times New Roman" pitchFamily="18" charset="0"/>
        <a:ea typeface="ＭＳ Ｐゴシック" pitchFamily="34" charset="-128"/>
        <a:cs typeface="+mn-cs"/>
      </a:defRPr>
    </a:lvl6pPr>
    <a:lvl7pPr marL="2743200" algn="l" defTabSz="914400" rtl="0" eaLnBrk="1" latinLnBrk="1" hangingPunct="1">
      <a:defRPr sz="2400" kern="1200">
        <a:solidFill>
          <a:schemeClr val="tx1"/>
        </a:solidFill>
        <a:latin typeface="Times New Roman" pitchFamily="18" charset="0"/>
        <a:ea typeface="ＭＳ Ｐゴシック" pitchFamily="34" charset="-128"/>
        <a:cs typeface="+mn-cs"/>
      </a:defRPr>
    </a:lvl7pPr>
    <a:lvl8pPr marL="3200400" algn="l" defTabSz="914400" rtl="0" eaLnBrk="1" latinLnBrk="1" hangingPunct="1">
      <a:defRPr sz="2400" kern="1200">
        <a:solidFill>
          <a:schemeClr val="tx1"/>
        </a:solidFill>
        <a:latin typeface="Times New Roman" pitchFamily="18" charset="0"/>
        <a:ea typeface="ＭＳ Ｐゴシック" pitchFamily="34" charset="-128"/>
        <a:cs typeface="+mn-cs"/>
      </a:defRPr>
    </a:lvl8pPr>
    <a:lvl9pPr marL="3657600" algn="l" defTabSz="914400" rtl="0" eaLnBrk="1" latinLnBrk="1" hangingPunct="1">
      <a:defRPr sz="2400" kern="1200">
        <a:solidFill>
          <a:schemeClr val="tx1"/>
        </a:solidFill>
        <a:latin typeface="Times New Roman" pitchFamily="18" charset="0"/>
        <a:ea typeface="ＭＳ Ｐゴシック" pitchFamily="34" charset="-128"/>
        <a:cs typeface="+mn-cs"/>
      </a:defRPr>
    </a:lvl9pPr>
  </p:defaultTextStyle>
  <p:extLst>
    <p:ext uri="{521415D9-36F7-43E2-AB2F-B90AF26B5E84}">
      <p14:sectionLst xmlns:p14="http://schemas.microsoft.com/office/powerpoint/2010/main">
        <p14:section name="Default Section" id="{03F361F3-6B89-4BBF-80D8-E11EEF8F6022}">
          <p14:sldIdLst>
            <p14:sldId id="331"/>
          </p14:sldIdLst>
        </p14:section>
        <p14:section name="Untitled Section" id="{D0F4AEEF-8764-48D8-B53D-CD397DD00606}">
          <p14:sldIdLst>
            <p14:sldId id="332"/>
            <p14:sldId id="430"/>
            <p14:sldId id="436"/>
            <p14:sldId id="432"/>
            <p14:sldId id="433"/>
            <p14:sldId id="434"/>
            <p14:sldId id="435"/>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FF0000"/>
    <a:srgbClr val="CC0000"/>
    <a:srgbClr val="66FF99"/>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89" autoAdjust="0"/>
    <p:restoredTop sz="86495" autoAdjust="0"/>
  </p:normalViewPr>
  <p:slideViewPr>
    <p:cSldViewPr>
      <p:cViewPr>
        <p:scale>
          <a:sx n="70" d="100"/>
          <a:sy n="70" d="100"/>
        </p:scale>
        <p:origin x="-72" y="-72"/>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8" d="100"/>
          <a:sy n="58" d="100"/>
        </p:scale>
        <p:origin x="-1500" y="-90"/>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n-US" altLang="ja-JP"/>
          </a:p>
        </p:txBody>
      </p:sp>
      <p:sp>
        <p:nvSpPr>
          <p:cNvPr id="5123"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endParaRPr lang="en-US" altLang="ja-JP"/>
          </a:p>
        </p:txBody>
      </p:sp>
      <p:sp>
        <p:nvSpPr>
          <p:cNvPr id="13316"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679450" y="4716463"/>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5126"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n-US" altLang="ja-JP"/>
          </a:p>
        </p:txBody>
      </p:sp>
      <p:sp>
        <p:nvSpPr>
          <p:cNvPr id="5127" name="Rectangle 7"/>
          <p:cNvSpPr>
            <a:spLocks noGrp="1" noChangeArrowheads="1"/>
          </p:cNvSpPr>
          <p:nvPr>
            <p:ph type="sldNum" sz="quarter" idx="5"/>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00EBFAD7-C6BC-4D4D-8EFD-99092A4245B2}" type="slidenum">
              <a:rPr lang="ja-JP" altLang="en-US"/>
              <a:pPr>
                <a:defRPr/>
              </a:pPr>
              <a:t>‹#›</a:t>
            </a:fld>
            <a:endParaRPr lang="en-US" altLang="ja-JP"/>
          </a:p>
        </p:txBody>
      </p:sp>
    </p:spTree>
    <p:extLst>
      <p:ext uri="{BB962C8B-B14F-4D97-AF65-F5344CB8AC3E}">
        <p14:creationId xmlns:p14="http://schemas.microsoft.com/office/powerpoint/2010/main" val="266747518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ＭＳ Ｐゴシック"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p>
            <a:fld id="{C2108317-E321-4A18-B2C1-74A62B3629FC}" type="slidenum">
              <a:rPr lang="ja-JP" altLang="en-US" smtClean="0"/>
              <a:pPr/>
              <a:t>1</a:t>
            </a:fld>
            <a:endParaRPr lang="en-US" altLang="ja-JP" smtClean="0"/>
          </a:p>
        </p:txBody>
      </p:sp>
      <p:sp>
        <p:nvSpPr>
          <p:cNvPr id="14339" name="Rectangle 2"/>
          <p:cNvSpPr>
            <a:spLocks noGrp="1" noRot="1" noChangeAspect="1" noChangeArrowheads="1" noTextEdit="1"/>
          </p:cNvSpPr>
          <p:nvPr>
            <p:ph type="sldImg"/>
          </p:nvPr>
        </p:nvSpPr>
        <p:spPr>
          <a:xfrm>
            <a:off x="1081088" y="863600"/>
            <a:ext cx="4637087" cy="3478213"/>
          </a:xfrm>
          <a:ln/>
        </p:spPr>
      </p:sp>
      <p:sp>
        <p:nvSpPr>
          <p:cNvPr id="14340" name="Rectangle 3"/>
          <p:cNvSpPr>
            <a:spLocks noGrp="1" noChangeArrowheads="1"/>
          </p:cNvSpPr>
          <p:nvPr>
            <p:ph type="body" idx="1"/>
          </p:nvPr>
        </p:nvSpPr>
        <p:spPr>
          <a:xfrm>
            <a:off x="906463" y="4730750"/>
            <a:ext cx="4984750" cy="4491038"/>
          </a:xfrm>
          <a:noFill/>
          <a:ln/>
        </p:spPr>
        <p:txBody>
          <a:bodyPr/>
          <a:lstStyle/>
          <a:p>
            <a:pPr defTabSz="762000"/>
            <a:endParaRPr lang="ja-JP" altLang="ja-JP"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p>
            <a:fld id="{C489B539-9D90-451A-8FD1-644573DF3F43}" type="slidenum">
              <a:rPr lang="ja-JP" altLang="en-US" smtClean="0"/>
              <a:pPr/>
              <a:t>2</a:t>
            </a:fld>
            <a:endParaRPr lang="en-US" altLang="ja-JP" smtClean="0"/>
          </a:p>
        </p:txBody>
      </p:sp>
      <p:sp>
        <p:nvSpPr>
          <p:cNvPr id="15363" name="Rectangle 2"/>
          <p:cNvSpPr>
            <a:spLocks noGrp="1" noRot="1" noChangeAspect="1" noChangeArrowheads="1" noTextEdit="1"/>
          </p:cNvSpPr>
          <p:nvPr>
            <p:ph type="sldImg"/>
          </p:nvPr>
        </p:nvSpPr>
        <p:spPr>
          <a:xfrm>
            <a:off x="1081088" y="863600"/>
            <a:ext cx="4637087" cy="3478213"/>
          </a:xfrm>
          <a:ln/>
        </p:spPr>
      </p:sp>
      <p:sp>
        <p:nvSpPr>
          <p:cNvPr id="15364" name="Rectangle 3"/>
          <p:cNvSpPr>
            <a:spLocks noGrp="1" noChangeArrowheads="1"/>
          </p:cNvSpPr>
          <p:nvPr>
            <p:ph type="body" idx="1"/>
          </p:nvPr>
        </p:nvSpPr>
        <p:spPr>
          <a:xfrm>
            <a:off x="906463" y="4730750"/>
            <a:ext cx="4984750" cy="4491038"/>
          </a:xfrm>
          <a:noFill/>
          <a:ln/>
        </p:spPr>
        <p:txBody>
          <a:bodyPr/>
          <a:lstStyle/>
          <a:p>
            <a:pPr defTabSz="762000"/>
            <a:endParaRPr lang="ja-JP" altLang="ja-JP"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1987" name="Rectangle 3"/>
          <p:cNvSpPr>
            <a:spLocks noGrp="1" noChangeArrowheads="1"/>
          </p:cNvSpPr>
          <p:nvPr>
            <p:ph type="dt" sz="quarter" idx="1"/>
          </p:nvPr>
        </p:nvSpPr>
        <p:spPr>
          <a:noFill/>
        </p:spPr>
        <p:txBody>
          <a:bodyPr/>
          <a:lstStyle/>
          <a:p>
            <a:fld id="{82ECC9C3-350A-4516-86FB-89A7DD5DE5D7}" type="datetime1">
              <a:rPr lang="en-US" altLang="ko-KR" smtClean="0"/>
              <a:t>11/14/2013</a:t>
            </a:fld>
            <a:endParaRPr lang="en-US" altLang="ko-KR"/>
          </a:p>
        </p:txBody>
      </p:sp>
      <p:sp>
        <p:nvSpPr>
          <p:cNvPr id="41988" name="Rectangle 6"/>
          <p:cNvSpPr>
            <a:spLocks noGrp="1" noChangeArrowheads="1"/>
          </p:cNvSpPr>
          <p:nvPr>
            <p:ph type="ftr" sz="quarter" idx="4"/>
          </p:nvPr>
        </p:nvSpPr>
        <p:spPr>
          <a:noFill/>
        </p:spPr>
        <p:txBody>
          <a:bodyPr/>
          <a:lstStyle/>
          <a:p>
            <a:pPr lvl="4"/>
            <a:endParaRPr lang="en-US" altLang="ko-KR"/>
          </a:p>
        </p:txBody>
      </p:sp>
      <p:sp>
        <p:nvSpPr>
          <p:cNvPr id="41989" name="Rectangle 7"/>
          <p:cNvSpPr>
            <a:spLocks noGrp="1" noChangeArrowheads="1"/>
          </p:cNvSpPr>
          <p:nvPr>
            <p:ph type="sldNum" sz="quarter" idx="5"/>
          </p:nvPr>
        </p:nvSpPr>
        <p:spPr>
          <a:xfrm>
            <a:off x="3246439" y="9612182"/>
            <a:ext cx="415925" cy="185157"/>
          </a:xfrm>
          <a:noFill/>
        </p:spPr>
        <p:txBody>
          <a:bodyPr/>
          <a:lstStyle/>
          <a:p>
            <a:r>
              <a:rPr lang="en-US" altLang="ko-KR"/>
              <a:t>Page </a:t>
            </a:r>
            <a:fld id="{4C7739F2-1E8C-4281-A592-E0715D26BB9C}" type="slidenum">
              <a:rPr lang="en-US" altLang="ko-KR"/>
              <a:pPr/>
              <a:t>3</a:t>
            </a:fld>
            <a:endParaRPr lang="en-US" altLang="ko-KR"/>
          </a:p>
        </p:txBody>
      </p:sp>
      <p:sp>
        <p:nvSpPr>
          <p:cNvPr id="41990" name="Rectangle 2"/>
          <p:cNvSpPr txBox="1">
            <a:spLocks noGrp="1" noChangeArrowheads="1"/>
          </p:cNvSpPr>
          <p:nvPr/>
        </p:nvSpPr>
        <p:spPr bwMode="auto">
          <a:xfrm>
            <a:off x="3975895" y="110819"/>
            <a:ext cx="2182019" cy="222782"/>
          </a:xfrm>
          <a:prstGeom prst="rect">
            <a:avLst/>
          </a:prstGeom>
          <a:noFill/>
          <a:ln w="9525">
            <a:noFill/>
            <a:miter lim="800000"/>
            <a:headEnd/>
            <a:tailEnd/>
          </a:ln>
        </p:spPr>
        <p:txBody>
          <a:bodyPr wrap="none" lIns="0" tIns="0" rIns="0" bIns="0" anchor="b">
            <a:spAutoFit/>
          </a:bodyPr>
          <a:lstStyle/>
          <a:p>
            <a:pPr algn="r" defTabSz="933450" eaLnBrk="0" hangingPunct="0"/>
            <a:r>
              <a:rPr lang="en-US" altLang="ko-KR" sz="1400" b="1">
                <a:ea typeface="Gulim" pitchFamily="34" charset="-127"/>
              </a:rPr>
              <a:t>doc.: IEEE 802.11-09/0xxxr0</a:t>
            </a:r>
          </a:p>
        </p:txBody>
      </p:sp>
      <p:sp>
        <p:nvSpPr>
          <p:cNvPr id="41991" name="Rectangle 3"/>
          <p:cNvSpPr txBox="1">
            <a:spLocks noGrp="1" noChangeArrowheads="1"/>
          </p:cNvSpPr>
          <p:nvPr/>
        </p:nvSpPr>
        <p:spPr bwMode="auto">
          <a:xfrm>
            <a:off x="641350" y="110819"/>
            <a:ext cx="1230406" cy="222782"/>
          </a:xfrm>
          <a:prstGeom prst="rect">
            <a:avLst/>
          </a:prstGeom>
          <a:noFill/>
          <a:ln w="9525">
            <a:noFill/>
            <a:miter lim="800000"/>
            <a:headEnd/>
            <a:tailEnd/>
          </a:ln>
        </p:spPr>
        <p:txBody>
          <a:bodyPr wrap="none" lIns="0" tIns="0" rIns="0" bIns="0" anchor="b">
            <a:spAutoFit/>
          </a:bodyPr>
          <a:lstStyle/>
          <a:p>
            <a:pPr defTabSz="933450" eaLnBrk="0" hangingPunct="0"/>
            <a:r>
              <a:rPr lang="en-US" altLang="ko-KR" sz="1400" b="1">
                <a:ea typeface="Gulim" pitchFamily="34" charset="-127"/>
              </a:rPr>
              <a:t>November 2009</a:t>
            </a:r>
          </a:p>
        </p:txBody>
      </p:sp>
      <p:sp>
        <p:nvSpPr>
          <p:cNvPr id="41992" name="Rectangle 2"/>
          <p:cNvSpPr>
            <a:spLocks noGrp="1" noRot="1" noChangeAspect="1" noChangeArrowheads="1" noTextEdit="1"/>
          </p:cNvSpPr>
          <p:nvPr>
            <p:ph type="sldImg"/>
          </p:nvPr>
        </p:nvSpPr>
        <p:spPr>
          <a:ln cap="flat"/>
        </p:spPr>
      </p:sp>
      <p:sp>
        <p:nvSpPr>
          <p:cNvPr id="41993" name="Rectangle 3"/>
          <p:cNvSpPr>
            <a:spLocks noGrp="1" noChangeArrowheads="1"/>
          </p:cNvSpPr>
          <p:nvPr>
            <p:ph type="body" idx="1"/>
          </p:nvPr>
        </p:nvSpPr>
        <p:spPr>
          <a:noFill/>
          <a:ln/>
        </p:spPr>
        <p:txBody>
          <a:bodyPr lIns="95250" rIns="95250"/>
          <a:lstStyle/>
          <a:p>
            <a:endParaRPr lang="ko-KR" altLang="en-US" smtClean="0">
              <a:ea typeface="Gulim" pitchFamily="34" charset="-127"/>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1C11F9D-88A1-4C9B-81A5-32B2CA2380F4}" type="slidenum">
              <a:rPr lang="zh-TW" altLang="en-US" smtClean="0"/>
              <a:pPr/>
              <a:t>7</a:t>
            </a:fld>
            <a:endParaRPr lang="en-US" altLang="zh-TW"/>
          </a:p>
        </p:txBody>
      </p:sp>
      <p:sp>
        <p:nvSpPr>
          <p:cNvPr id="5" name="Date Placeholder 4"/>
          <p:cNvSpPr>
            <a:spLocks noGrp="1"/>
          </p:cNvSpPr>
          <p:nvPr>
            <p:ph type="dt" idx="11"/>
          </p:nvPr>
        </p:nvSpPr>
        <p:spPr/>
        <p:txBody>
          <a:bodyPr/>
          <a:lstStyle/>
          <a:p>
            <a:fld id="{F2728C09-CA38-498B-B3AD-F50F74D83DC8}" type="datetime1">
              <a:rPr lang="en-US" altLang="zh-TW" smtClean="0"/>
              <a:t>11/14/2013</a:t>
            </a:fld>
            <a:endParaRPr lang="en-US" altLang="zh-TW"/>
          </a:p>
        </p:txBody>
      </p:sp>
    </p:spTree>
    <p:extLst>
      <p:ext uri="{BB962C8B-B14F-4D97-AF65-F5344CB8AC3E}">
        <p14:creationId xmlns:p14="http://schemas.microsoft.com/office/powerpoint/2010/main" val="4722286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xfrm>
            <a:off x="395536" y="6400800"/>
            <a:ext cx="1670720" cy="457200"/>
          </a:xfrm>
          <a:ln/>
        </p:spPr>
        <p:txBody>
          <a:bodyPr/>
          <a:lstStyle>
            <a:lvl1pPr>
              <a:defRPr/>
            </a:lvl1pPr>
          </a:lstStyle>
          <a:p>
            <a:pPr>
              <a:defRPr/>
            </a:pPr>
            <a:r>
              <a:rPr lang="en-US" smtClean="0"/>
              <a:t>21-13-0224-00-REVP     Session #59 Minutes</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348823C9-B5B9-4558-8D57-6F2367C515D0}" type="slidenum">
              <a:rPr lang="en-US" altLang="ja-JP"/>
              <a:pPr>
                <a:defRPr/>
              </a:pPr>
              <a:t>‹#›</a:t>
            </a:fld>
            <a:endParaRPr lang="en-US" altLang="ja-JP"/>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21-13-0224-00-REVP     Session #59 Minutes</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96780F08-52E7-46B3-80E7-2B7EF2B75CCB}" type="slidenum">
              <a:rPr lang="en-US" altLang="ja-JP"/>
              <a:pPr>
                <a:defRPr/>
              </a:pPr>
              <a:t>‹#›</a:t>
            </a:fld>
            <a:endParaRPr lang="en-US" altLang="ja-JP"/>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21-13-0224-00-REVP     Session #59 Minutes</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36031FB8-7709-4512-BBD4-63F66CDF309A}" type="slidenum">
              <a:rPr lang="en-US" altLang="ja-JP"/>
              <a:pPr>
                <a:defRPr/>
              </a:pPr>
              <a:t>‹#›</a:t>
            </a:fld>
            <a:endParaRPr lang="en-US" altLang="ja-JP"/>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A2083B8-FAFD-4194-B2BF-25DA7301203B}" type="datetime1">
              <a:rPr lang="en-US" smtClean="0"/>
              <a:t>11/14/2013</a:t>
            </a:fld>
            <a:endParaRPr lang="en-US"/>
          </a:p>
        </p:txBody>
      </p:sp>
      <p:sp>
        <p:nvSpPr>
          <p:cNvPr id="5" name="Footer Placeholder 4"/>
          <p:cNvSpPr>
            <a:spLocks noGrp="1"/>
          </p:cNvSpPr>
          <p:nvPr>
            <p:ph type="ftr" sz="quarter" idx="11"/>
          </p:nvPr>
        </p:nvSpPr>
        <p:spPr/>
        <p:txBody>
          <a:bodyPr/>
          <a:lstStyle/>
          <a:p>
            <a:r>
              <a:rPr lang="en-US" smtClean="0"/>
              <a:t>21-13-0224-00-REVP     Session #59 Minutes</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42306269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ADB95BD-02F7-419F-A683-A02F0AA79821}" type="datetime1">
              <a:rPr lang="en-US" smtClean="0"/>
              <a:t>11/14/2013</a:t>
            </a:fld>
            <a:endParaRPr lang="en-US"/>
          </a:p>
        </p:txBody>
      </p:sp>
      <p:sp>
        <p:nvSpPr>
          <p:cNvPr id="5" name="Footer Placeholder 4"/>
          <p:cNvSpPr>
            <a:spLocks noGrp="1"/>
          </p:cNvSpPr>
          <p:nvPr>
            <p:ph type="ftr" sz="quarter" idx="11"/>
          </p:nvPr>
        </p:nvSpPr>
        <p:spPr/>
        <p:txBody>
          <a:bodyPr/>
          <a:lstStyle/>
          <a:p>
            <a:r>
              <a:rPr lang="en-US" smtClean="0"/>
              <a:t>21-13-0224-00-REVP     Session #59 Minutes</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40484389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0721176-A4B1-4B1D-B38F-396D97471A50}" type="datetime1">
              <a:rPr lang="en-US" smtClean="0"/>
              <a:t>11/14/2013</a:t>
            </a:fld>
            <a:endParaRPr lang="en-US"/>
          </a:p>
        </p:txBody>
      </p:sp>
      <p:sp>
        <p:nvSpPr>
          <p:cNvPr id="5" name="Footer Placeholder 4"/>
          <p:cNvSpPr>
            <a:spLocks noGrp="1"/>
          </p:cNvSpPr>
          <p:nvPr>
            <p:ph type="ftr" sz="quarter" idx="11"/>
          </p:nvPr>
        </p:nvSpPr>
        <p:spPr/>
        <p:txBody>
          <a:bodyPr/>
          <a:lstStyle/>
          <a:p>
            <a:r>
              <a:rPr lang="en-US" smtClean="0"/>
              <a:t>21-13-0224-00-REVP     Session #59 Minutes</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6306046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7B5ACFE-33DB-44C0-BBF6-ADC24E5223A4}" type="datetime1">
              <a:rPr lang="en-US" smtClean="0"/>
              <a:t>11/14/2013</a:t>
            </a:fld>
            <a:endParaRPr lang="en-US"/>
          </a:p>
        </p:txBody>
      </p:sp>
      <p:sp>
        <p:nvSpPr>
          <p:cNvPr id="6" name="Footer Placeholder 5"/>
          <p:cNvSpPr>
            <a:spLocks noGrp="1"/>
          </p:cNvSpPr>
          <p:nvPr>
            <p:ph type="ftr" sz="quarter" idx="11"/>
          </p:nvPr>
        </p:nvSpPr>
        <p:spPr/>
        <p:txBody>
          <a:bodyPr/>
          <a:lstStyle/>
          <a:p>
            <a:r>
              <a:rPr lang="en-US" smtClean="0"/>
              <a:t>21-13-0224-00-REVP     Session #59 Minutes</a:t>
            </a:r>
            <a:endParaRPr lang="en-US"/>
          </a:p>
        </p:txBody>
      </p:sp>
      <p:sp>
        <p:nvSpPr>
          <p:cNvPr id="7" name="Slide Number Placeholder 6"/>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12670938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8C1B603-6C58-4B1E-A177-04FEEFBF195E}" type="datetime1">
              <a:rPr lang="en-US" smtClean="0"/>
              <a:t>11/14/2013</a:t>
            </a:fld>
            <a:endParaRPr lang="en-US"/>
          </a:p>
        </p:txBody>
      </p:sp>
      <p:sp>
        <p:nvSpPr>
          <p:cNvPr id="8" name="Footer Placeholder 7"/>
          <p:cNvSpPr>
            <a:spLocks noGrp="1"/>
          </p:cNvSpPr>
          <p:nvPr>
            <p:ph type="ftr" sz="quarter" idx="11"/>
          </p:nvPr>
        </p:nvSpPr>
        <p:spPr/>
        <p:txBody>
          <a:bodyPr/>
          <a:lstStyle/>
          <a:p>
            <a:r>
              <a:rPr lang="en-US" smtClean="0"/>
              <a:t>21-13-0224-00-REVP     Session #59 Minutes</a:t>
            </a:r>
            <a:endParaRPr lang="en-US"/>
          </a:p>
        </p:txBody>
      </p:sp>
      <p:sp>
        <p:nvSpPr>
          <p:cNvPr id="9" name="Slide Number Placeholder 8"/>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36183536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889D60E-6602-4796-BA36-8BBB50B56E1D}" type="datetime1">
              <a:rPr lang="en-US" smtClean="0"/>
              <a:t>11/14/2013</a:t>
            </a:fld>
            <a:endParaRPr lang="en-US"/>
          </a:p>
        </p:txBody>
      </p:sp>
      <p:sp>
        <p:nvSpPr>
          <p:cNvPr id="4" name="Footer Placeholder 3"/>
          <p:cNvSpPr>
            <a:spLocks noGrp="1"/>
          </p:cNvSpPr>
          <p:nvPr>
            <p:ph type="ftr" sz="quarter" idx="11"/>
          </p:nvPr>
        </p:nvSpPr>
        <p:spPr/>
        <p:txBody>
          <a:bodyPr/>
          <a:lstStyle/>
          <a:p>
            <a:r>
              <a:rPr lang="en-US" smtClean="0"/>
              <a:t>21-13-0224-00-REVP     Session #59 Minutes</a:t>
            </a:r>
            <a:endParaRPr lang="en-US"/>
          </a:p>
        </p:txBody>
      </p:sp>
      <p:sp>
        <p:nvSpPr>
          <p:cNvPr id="5" name="Slide Number Placeholder 4"/>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368701508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3BB72B-3DD1-4C73-8519-9D437D7AD4D3}" type="datetime1">
              <a:rPr lang="en-US" smtClean="0"/>
              <a:t>11/14/2013</a:t>
            </a:fld>
            <a:endParaRPr lang="en-US"/>
          </a:p>
        </p:txBody>
      </p:sp>
      <p:sp>
        <p:nvSpPr>
          <p:cNvPr id="3" name="Footer Placeholder 2"/>
          <p:cNvSpPr>
            <a:spLocks noGrp="1"/>
          </p:cNvSpPr>
          <p:nvPr>
            <p:ph type="ftr" sz="quarter" idx="11"/>
          </p:nvPr>
        </p:nvSpPr>
        <p:spPr/>
        <p:txBody>
          <a:bodyPr/>
          <a:lstStyle/>
          <a:p>
            <a:r>
              <a:rPr lang="en-US" smtClean="0"/>
              <a:t>21-13-0224-00-REVP     Session #59 Minutes</a:t>
            </a:r>
            <a:endParaRPr lang="en-US"/>
          </a:p>
        </p:txBody>
      </p:sp>
      <p:sp>
        <p:nvSpPr>
          <p:cNvPr id="4" name="Slide Number Placeholder 3"/>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14150486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460C616-034F-4BBD-811E-D5B439CE4E44}" type="datetime1">
              <a:rPr lang="en-US" smtClean="0"/>
              <a:t>11/14/2013</a:t>
            </a:fld>
            <a:endParaRPr lang="en-US"/>
          </a:p>
        </p:txBody>
      </p:sp>
      <p:sp>
        <p:nvSpPr>
          <p:cNvPr id="6" name="Footer Placeholder 5"/>
          <p:cNvSpPr>
            <a:spLocks noGrp="1"/>
          </p:cNvSpPr>
          <p:nvPr>
            <p:ph type="ftr" sz="quarter" idx="11"/>
          </p:nvPr>
        </p:nvSpPr>
        <p:spPr/>
        <p:txBody>
          <a:bodyPr/>
          <a:lstStyle/>
          <a:p>
            <a:r>
              <a:rPr lang="en-US" smtClean="0"/>
              <a:t>21-13-0224-00-REVP     Session #59 Minutes</a:t>
            </a:r>
            <a:endParaRPr lang="en-US"/>
          </a:p>
        </p:txBody>
      </p:sp>
      <p:sp>
        <p:nvSpPr>
          <p:cNvPr id="7" name="Slide Number Placeholder 6"/>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2402440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2pPr marL="666750" indent="-195263">
              <a:buFont typeface="Wingdings" pitchFamily="2" charset="2"/>
              <a:buChar char="Ø"/>
              <a:defRPr/>
            </a:lvl2pPr>
            <a:lvl3pPr marL="1147763" indent="-195263">
              <a:buFont typeface="Wingdings" pitchFamily="2" charset="2"/>
              <a:buChar char="§"/>
              <a:defRPr/>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ftr" sz="quarter" idx="10"/>
          </p:nvPr>
        </p:nvSpPr>
        <p:spPr>
          <a:xfrm>
            <a:off x="395536" y="6377869"/>
            <a:ext cx="2304256" cy="480131"/>
          </a:xfrm>
          <a:ln/>
        </p:spPr>
        <p:txBody>
          <a:bodyPr/>
          <a:lstStyle>
            <a:lvl1pPr>
              <a:defRPr/>
            </a:lvl1pPr>
          </a:lstStyle>
          <a:p>
            <a:pPr>
              <a:defRPr/>
            </a:pPr>
            <a:r>
              <a:rPr lang="en-US" smtClean="0"/>
              <a:t>21-13-0224-00-REVP     Session #59 Minutes</a:t>
            </a:r>
            <a:endParaRPr lang="en-US" dirty="0"/>
          </a:p>
        </p:txBody>
      </p:sp>
      <p:sp>
        <p:nvSpPr>
          <p:cNvPr id="5" name="Rectangle 5"/>
          <p:cNvSpPr>
            <a:spLocks noGrp="1" noChangeArrowheads="1"/>
          </p:cNvSpPr>
          <p:nvPr>
            <p:ph type="sldNum" sz="quarter" idx="11"/>
          </p:nvPr>
        </p:nvSpPr>
        <p:spPr>
          <a:ln/>
        </p:spPr>
        <p:txBody>
          <a:bodyPr/>
          <a:lstStyle>
            <a:lvl1pPr>
              <a:defRPr/>
            </a:lvl1pPr>
          </a:lstStyle>
          <a:p>
            <a:pPr>
              <a:defRPr/>
            </a:pPr>
            <a:fld id="{58759753-D939-4166-844A-5788E071E3D0}" type="slidenum">
              <a:rPr lang="en-US" altLang="ja-JP"/>
              <a:pPr>
                <a:defRPr/>
              </a:pPr>
              <a:t>‹#›</a:t>
            </a:fld>
            <a:endParaRPr lang="en-US" altLang="ja-JP"/>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4636C8A-AB9D-42E4-BE85-2E1BCE9AB4A7}" type="datetime1">
              <a:rPr lang="en-US" smtClean="0"/>
              <a:t>11/14/2013</a:t>
            </a:fld>
            <a:endParaRPr lang="en-US"/>
          </a:p>
        </p:txBody>
      </p:sp>
      <p:sp>
        <p:nvSpPr>
          <p:cNvPr id="6" name="Footer Placeholder 5"/>
          <p:cNvSpPr>
            <a:spLocks noGrp="1"/>
          </p:cNvSpPr>
          <p:nvPr>
            <p:ph type="ftr" sz="quarter" idx="11"/>
          </p:nvPr>
        </p:nvSpPr>
        <p:spPr/>
        <p:txBody>
          <a:bodyPr/>
          <a:lstStyle/>
          <a:p>
            <a:r>
              <a:rPr lang="en-US" smtClean="0"/>
              <a:t>21-13-0224-00-REVP     Session #59 Minutes</a:t>
            </a:r>
            <a:endParaRPr lang="en-US"/>
          </a:p>
        </p:txBody>
      </p:sp>
      <p:sp>
        <p:nvSpPr>
          <p:cNvPr id="7" name="Slide Number Placeholder 6"/>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57193793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B218F84-513B-4F18-9A0E-C2353513835F}" type="datetime1">
              <a:rPr lang="en-US" smtClean="0"/>
              <a:t>11/14/2013</a:t>
            </a:fld>
            <a:endParaRPr lang="en-US"/>
          </a:p>
        </p:txBody>
      </p:sp>
      <p:sp>
        <p:nvSpPr>
          <p:cNvPr id="5" name="Footer Placeholder 4"/>
          <p:cNvSpPr>
            <a:spLocks noGrp="1"/>
          </p:cNvSpPr>
          <p:nvPr>
            <p:ph type="ftr" sz="quarter" idx="11"/>
          </p:nvPr>
        </p:nvSpPr>
        <p:spPr/>
        <p:txBody>
          <a:bodyPr/>
          <a:lstStyle/>
          <a:p>
            <a:r>
              <a:rPr lang="en-US" smtClean="0"/>
              <a:t>21-13-0224-00-REVP     Session #59 Minutes</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330891793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253B861-3F95-48FF-BE31-43E569407E06}" type="datetime1">
              <a:rPr lang="en-US" smtClean="0"/>
              <a:t>11/14/2013</a:t>
            </a:fld>
            <a:endParaRPr lang="en-US"/>
          </a:p>
        </p:txBody>
      </p:sp>
      <p:sp>
        <p:nvSpPr>
          <p:cNvPr id="5" name="Footer Placeholder 4"/>
          <p:cNvSpPr>
            <a:spLocks noGrp="1"/>
          </p:cNvSpPr>
          <p:nvPr>
            <p:ph type="ftr" sz="quarter" idx="11"/>
          </p:nvPr>
        </p:nvSpPr>
        <p:spPr/>
        <p:txBody>
          <a:bodyPr/>
          <a:lstStyle/>
          <a:p>
            <a:r>
              <a:rPr lang="en-US" smtClean="0"/>
              <a:t>21-13-0224-00-REVP     Session #59 Minutes</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1951536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21-13-0224-00-REVP     Session #59 Minutes</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98D8E898-F2A8-4899-98CB-6B7568149E6F}" type="slidenum">
              <a:rPr lang="en-US" altLang="ja-JP"/>
              <a:pPr>
                <a:defRPr/>
              </a:pPr>
              <a:t>‹#›</a:t>
            </a:fld>
            <a:endParaRPr lang="en-US" altLang="ja-JP"/>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t>21-13-0224-00-REVP     Session #59 Minutes</a:t>
            </a:r>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44B797C4-8DFC-4169-B69F-704B806B9DD5}" type="slidenum">
              <a:rPr lang="en-US" altLang="ja-JP"/>
              <a:pPr>
                <a:defRPr/>
              </a:pPr>
              <a:t>‹#›</a:t>
            </a:fld>
            <a:endParaRPr lang="en-US" altLang="ja-JP"/>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smtClean="0"/>
              <a:t>21-13-0224-00-REVP     Session #59 Minutes</a:t>
            </a:r>
            <a:endParaRPr lang="en-US"/>
          </a:p>
        </p:txBody>
      </p:sp>
      <p:sp>
        <p:nvSpPr>
          <p:cNvPr id="8" name="Rectangle 5"/>
          <p:cNvSpPr>
            <a:spLocks noGrp="1" noChangeArrowheads="1"/>
          </p:cNvSpPr>
          <p:nvPr>
            <p:ph type="sldNum" sz="quarter" idx="11"/>
          </p:nvPr>
        </p:nvSpPr>
        <p:spPr>
          <a:ln/>
        </p:spPr>
        <p:txBody>
          <a:bodyPr/>
          <a:lstStyle>
            <a:lvl1pPr>
              <a:defRPr/>
            </a:lvl1pPr>
          </a:lstStyle>
          <a:p>
            <a:pPr>
              <a:defRPr/>
            </a:pPr>
            <a:fld id="{BC65A2E4-0303-4DEF-BFB9-D5EE2365CD93}" type="slidenum">
              <a:rPr lang="en-US" altLang="ja-JP"/>
              <a:pPr>
                <a:defRPr/>
              </a:pPr>
              <a:t>‹#›</a:t>
            </a:fld>
            <a:endParaRPr lang="en-US" altLang="ja-JP"/>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smtClean="0"/>
              <a:t>21-13-0224-00-REVP     Session #59 Minutes</a:t>
            </a:r>
            <a:endParaRPr lang="en-US"/>
          </a:p>
        </p:txBody>
      </p:sp>
      <p:sp>
        <p:nvSpPr>
          <p:cNvPr id="4" name="Rectangle 5"/>
          <p:cNvSpPr>
            <a:spLocks noGrp="1" noChangeArrowheads="1"/>
          </p:cNvSpPr>
          <p:nvPr>
            <p:ph type="sldNum" sz="quarter" idx="11"/>
          </p:nvPr>
        </p:nvSpPr>
        <p:spPr>
          <a:ln/>
        </p:spPr>
        <p:txBody>
          <a:bodyPr/>
          <a:lstStyle>
            <a:lvl1pPr>
              <a:defRPr/>
            </a:lvl1pPr>
          </a:lstStyle>
          <a:p>
            <a:pPr>
              <a:defRPr/>
            </a:pPr>
            <a:fld id="{E2EC2C41-D403-46C3-A00A-FC4ACCAC7621}" type="slidenum">
              <a:rPr lang="en-US" altLang="ja-JP"/>
              <a:pPr>
                <a:defRPr/>
              </a:pPr>
              <a:t>‹#›</a:t>
            </a:fld>
            <a:endParaRPr lang="en-US" altLang="ja-JP"/>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smtClean="0"/>
              <a:t>21-13-0224-00-REVP     Session #59 Minutes</a:t>
            </a:r>
            <a:endParaRPr lang="en-US"/>
          </a:p>
        </p:txBody>
      </p:sp>
      <p:sp>
        <p:nvSpPr>
          <p:cNvPr id="3" name="Rectangle 5"/>
          <p:cNvSpPr>
            <a:spLocks noGrp="1" noChangeArrowheads="1"/>
          </p:cNvSpPr>
          <p:nvPr>
            <p:ph type="sldNum" sz="quarter" idx="11"/>
          </p:nvPr>
        </p:nvSpPr>
        <p:spPr>
          <a:ln/>
        </p:spPr>
        <p:txBody>
          <a:bodyPr/>
          <a:lstStyle>
            <a:lvl1pPr>
              <a:defRPr/>
            </a:lvl1pPr>
          </a:lstStyle>
          <a:p>
            <a:pPr>
              <a:defRPr/>
            </a:pPr>
            <a:fld id="{1A79F39E-DBD4-4376-BCA9-E658173B428E}" type="slidenum">
              <a:rPr lang="en-US" altLang="ja-JP"/>
              <a:pPr>
                <a:defRPr/>
              </a:pPr>
              <a:t>‹#›</a:t>
            </a:fld>
            <a:endParaRPr lang="en-US" altLang="ja-JP"/>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t>21-13-0224-00-REVP     Session #59 Minutes</a:t>
            </a:r>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E682115B-9F49-4AD0-9CB2-5AC1260E7FDE}" type="slidenum">
              <a:rPr lang="en-US" altLang="ja-JP"/>
              <a:pPr>
                <a:defRPr/>
              </a:pPr>
              <a:t>‹#›</a:t>
            </a:fld>
            <a:endParaRPr lang="en-US" altLang="ja-JP"/>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t>21-13-0224-00-REVP     Session #59 Minutes</a:t>
            </a:r>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BDC7A787-6723-4C4B-8057-0408DC7296D2}" type="slidenum">
              <a:rPr lang="en-US" altLang="ja-JP"/>
              <a:pPr>
                <a:defRPr/>
              </a:pPr>
              <a:t>‹#›</a:t>
            </a:fld>
            <a:endParaRPr lang="en-US" altLang="ja-JP"/>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2051" name="Rectangle 3"/>
          <p:cNvSpPr>
            <a:spLocks noGrp="1" noChangeArrowheads="1"/>
          </p:cNvSpPr>
          <p:nvPr>
            <p:ph type="body" idx="1"/>
          </p:nvPr>
        </p:nvSpPr>
        <p:spPr bwMode="auto">
          <a:xfrm>
            <a:off x="422275" y="1143000"/>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2318792" cy="48013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ea typeface="+mn-ea"/>
                <a:cs typeface="+mn-cs"/>
              </a:defRPr>
            </a:lvl1pPr>
          </a:lstStyle>
          <a:p>
            <a:pPr>
              <a:defRPr/>
            </a:pPr>
            <a:r>
              <a:rPr lang="en-US" smtClean="0"/>
              <a:t>21-13-0224-00-REVP     Session #59 Minutes</a:t>
            </a:r>
            <a:endParaRPr lang="en-US" dirty="0"/>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pitchFamily="18" charset="0"/>
              </a:defRPr>
            </a:lvl1pPr>
          </a:lstStyle>
          <a:p>
            <a:pPr>
              <a:defRPr/>
            </a:pPr>
            <a:fld id="{461CBDE0-E5CD-4D32-A906-77B064F84595}" type="slidenum">
              <a:rPr lang="en-US" altLang="ja-JP"/>
              <a:pPr>
                <a:defRPr/>
              </a:pPr>
              <a:t>‹#›</a:t>
            </a:fld>
            <a:endParaRPr lang="en-US" altLang="ja-JP"/>
          </a:p>
        </p:txBody>
      </p:sp>
      <p:pic>
        <p:nvPicPr>
          <p:cNvPr id="2054" name="Picture 6" descr="smllieee"/>
          <p:cNvPicPr>
            <a:picLocks noChangeAspect="1" noChangeArrowheads="1"/>
          </p:cNvPicPr>
          <p:nvPr userDrawn="1"/>
        </p:nvPicPr>
        <p:blipFill>
          <a:blip r:embed="rId13" cstate="print"/>
          <a:srcRect/>
          <a:stretch>
            <a:fillRect/>
          </a:stretch>
        </p:blipFill>
        <p:spPr bwMode="auto">
          <a:xfrm>
            <a:off x="228600" y="57150"/>
            <a:ext cx="754063" cy="857250"/>
          </a:xfrm>
          <a:prstGeom prst="rect">
            <a:avLst/>
          </a:prstGeom>
          <a:noFill/>
          <a:ln w="9525">
            <a:noFill/>
            <a:miter lim="800000"/>
            <a:headEnd/>
            <a:tailEnd/>
          </a:ln>
        </p:spPr>
      </p:pic>
      <p:pic>
        <p:nvPicPr>
          <p:cNvPr id="2055" name="Picture 7" descr="802logo"/>
          <p:cNvPicPr>
            <a:picLocks noChangeAspect="1" noChangeArrowheads="1"/>
          </p:cNvPicPr>
          <p:nvPr userDrawn="1"/>
        </p:nvPicPr>
        <p:blipFill>
          <a:blip r:embed="rId14" cstate="print"/>
          <a:srcRect/>
          <a:stretch>
            <a:fillRect/>
          </a:stretch>
        </p:blipFill>
        <p:spPr bwMode="auto">
          <a:xfrm>
            <a:off x="8237538" y="76200"/>
            <a:ext cx="754062" cy="777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ransition/>
  <p:hf hdr="0"/>
  <p:txStyles>
    <p:titleStyle>
      <a:lvl1pPr algn="ctr" defTabSz="762000" rtl="0" eaLnBrk="0" fontAlgn="base" hangingPunct="0">
        <a:lnSpc>
          <a:spcPct val="90000"/>
        </a:lnSpc>
        <a:spcBef>
          <a:spcPct val="0"/>
        </a:spcBef>
        <a:spcAft>
          <a:spcPct val="0"/>
        </a:spcAft>
        <a:defRPr sz="3600" b="1">
          <a:solidFill>
            <a:schemeClr val="tx1"/>
          </a:solidFill>
          <a:latin typeface="+mj-lt"/>
          <a:ea typeface="ＭＳ Ｐゴシック" pitchFamily="34" charset="-128"/>
          <a:cs typeface="ＭＳ Ｐゴシック" charset="0"/>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ＭＳ Ｐゴシック" pitchFamily="34" charset="-128"/>
          <a:cs typeface="ＭＳ Ｐゴシック" charset="0"/>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pitchFamily="34" charset="-128"/>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pitchFamily="34" charset="-128"/>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pitchFamily="34" charset="-128"/>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pitchFamily="34" charset="-128"/>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33652A-D45D-4D15-B33F-1E2F82BB1FA4}" type="datetime1">
              <a:rPr lang="en-US" smtClean="0"/>
              <a:t>11/14/2013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21-13-0224-00-REVP     Session #59 Minutes</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34810E-AF68-4123-A969-B8796AE299C0}" type="slidenum">
              <a:rPr lang="en-US" smtClean="0"/>
              <a:t>‹#›</a:t>
            </a:fld>
            <a:endParaRPr lang="en-US"/>
          </a:p>
        </p:txBody>
      </p:sp>
    </p:spTree>
    <p:extLst>
      <p:ext uri="{BB962C8B-B14F-4D97-AF65-F5344CB8AC3E}">
        <p14:creationId xmlns:p14="http://schemas.microsoft.com/office/powerpoint/2010/main" val="3098834756"/>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tandards.ieee.org/board/pat/faq.pdf" TargetMode="External"/><Relationship Id="rId4" Type="http://schemas.openxmlformats.org/officeDocument/2006/relationships/hyperlink" Target="http://127.0.0.1:4664/cache?event_id=757737&amp;schema_id=1&amp;s=5X0vID10lu_E6yrIkWkNd4Wz2H8&amp;q=hancock"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idx="1"/>
          </p:nvPr>
        </p:nvSpPr>
        <p:spPr>
          <a:xfrm>
            <a:off x="422275" y="1125538"/>
            <a:ext cx="8299450" cy="5181600"/>
          </a:xfrm>
          <a:solidFill>
            <a:srgbClr val="66CCFF"/>
          </a:solidFill>
        </p:spPr>
        <p:txBody>
          <a:bodyPr/>
          <a:lstStyle/>
          <a:p>
            <a:pPr eaLnBrk="1" hangingPunct="1">
              <a:buClr>
                <a:srgbClr val="FAFD00"/>
              </a:buClr>
              <a:buFontTx/>
              <a:buNone/>
            </a:pPr>
            <a:r>
              <a:rPr lang="en-US" altLang="ja-JP" b="1" dirty="0" smtClean="0">
                <a:latin typeface="Times New Roman" pitchFamily="18" charset="0"/>
                <a:cs typeface="Times New Roman" pitchFamily="18" charset="0"/>
              </a:rPr>
              <a:t>IEEE 802.21 MEDIA INDEPENDENT HANDOVER </a:t>
            </a:r>
          </a:p>
          <a:p>
            <a:pPr eaLnBrk="1" hangingPunct="1">
              <a:buClr>
                <a:srgbClr val="FAFD00"/>
              </a:buClr>
              <a:buFontTx/>
              <a:buNone/>
            </a:pPr>
            <a:r>
              <a:rPr lang="en-US" altLang="ja-JP" dirty="0" smtClean="0">
                <a:latin typeface="Times New Roman" pitchFamily="18" charset="0"/>
                <a:cs typeface="Times New Roman" pitchFamily="18" charset="0"/>
              </a:rPr>
              <a:t>DCN: </a:t>
            </a:r>
            <a:r>
              <a:rPr lang="en-US" dirty="0" smtClean="0"/>
              <a:t>21-13-0224-00-REVP</a:t>
            </a:r>
            <a:endParaRPr lang="en-US" altLang="ja-JP" dirty="0" smtClean="0">
              <a:latin typeface="Times New Roman" pitchFamily="18" charset="0"/>
              <a:cs typeface="Times New Roman" pitchFamily="18" charset="0"/>
            </a:endParaRPr>
          </a:p>
          <a:p>
            <a:pPr eaLnBrk="1" hangingPunct="1">
              <a:buClr>
                <a:srgbClr val="FAFD00"/>
              </a:buClr>
              <a:buFontTx/>
              <a:buNone/>
            </a:pPr>
            <a:r>
              <a:rPr lang="en-US" altLang="ja-JP" dirty="0" smtClean="0">
                <a:latin typeface="Times New Roman" pitchFamily="18" charset="0"/>
                <a:cs typeface="Times New Roman" pitchFamily="18" charset="0"/>
              </a:rPr>
              <a:t>Title:</a:t>
            </a:r>
            <a:r>
              <a:rPr lang="en-US" altLang="ja-JP" b="1" dirty="0" smtClean="0">
                <a:latin typeface="Times New Roman" pitchFamily="18" charset="0"/>
                <a:cs typeface="Times New Roman" pitchFamily="18" charset="0"/>
              </a:rPr>
              <a:t> 802.21m Session #59 </a:t>
            </a:r>
            <a:r>
              <a:rPr lang="en-US" altLang="ko-KR" b="1" dirty="0" smtClean="0">
                <a:ea typeface="Gulim" pitchFamily="34" charset="-127"/>
              </a:rPr>
              <a:t>Closing Report</a:t>
            </a:r>
            <a:endParaRPr lang="en-US" altLang="ja-JP" b="1" dirty="0" smtClean="0">
              <a:latin typeface="Times New Roman" pitchFamily="18" charset="0"/>
              <a:cs typeface="Times New Roman" pitchFamily="18" charset="0"/>
            </a:endParaRPr>
          </a:p>
          <a:p>
            <a:pPr eaLnBrk="1" hangingPunct="1">
              <a:buClr>
                <a:srgbClr val="FAFD00"/>
              </a:buClr>
              <a:buFontTx/>
              <a:buNone/>
            </a:pPr>
            <a:r>
              <a:rPr lang="en-US" altLang="ja-JP" dirty="0" smtClean="0">
                <a:latin typeface="Times New Roman" pitchFamily="18" charset="0"/>
                <a:cs typeface="Times New Roman" pitchFamily="18" charset="0"/>
              </a:rPr>
              <a:t>Date Submitted:</a:t>
            </a:r>
            <a:r>
              <a:rPr lang="ja-JP" altLang="en-US" dirty="0" smtClean="0">
                <a:latin typeface="Times New Roman" pitchFamily="18" charset="0"/>
                <a:cs typeface="Times New Roman" pitchFamily="18" charset="0"/>
              </a:rPr>
              <a:t> </a:t>
            </a:r>
            <a:r>
              <a:rPr lang="en-US" altLang="ja-JP" dirty="0" smtClean="0">
                <a:latin typeface="Times New Roman" pitchFamily="18" charset="0"/>
                <a:cs typeface="Times New Roman" pitchFamily="18" charset="0"/>
              </a:rPr>
              <a:t>November 14</a:t>
            </a:r>
            <a:r>
              <a:rPr lang="en-US" altLang="ja-JP" baseline="30000" dirty="0" smtClean="0">
                <a:latin typeface="Times New Roman" pitchFamily="18" charset="0"/>
                <a:cs typeface="Times New Roman" pitchFamily="18" charset="0"/>
              </a:rPr>
              <a:t>th</a:t>
            </a:r>
            <a:r>
              <a:rPr lang="en-US" altLang="ja-JP" dirty="0" smtClean="0">
                <a:latin typeface="Times New Roman" pitchFamily="18" charset="0"/>
                <a:cs typeface="Times New Roman" pitchFamily="18" charset="0"/>
              </a:rPr>
              <a:t> 2013</a:t>
            </a:r>
          </a:p>
          <a:p>
            <a:pPr eaLnBrk="1" hangingPunct="1">
              <a:buClr>
                <a:srgbClr val="FAFD00"/>
              </a:buClr>
              <a:buFontTx/>
              <a:buNone/>
            </a:pPr>
            <a:r>
              <a:rPr lang="en-US" altLang="ja-JP" dirty="0" smtClean="0">
                <a:latin typeface="Times New Roman" pitchFamily="18" charset="0"/>
                <a:cs typeface="Times New Roman" pitchFamily="18" charset="0"/>
              </a:rPr>
              <a:t>To be presented at IEEE 802.21m TG, Dallas Wireless Plenary</a:t>
            </a:r>
          </a:p>
          <a:p>
            <a:pPr eaLnBrk="1" hangingPunct="1">
              <a:buClr>
                <a:srgbClr val="FAFD00"/>
              </a:buClr>
              <a:buFontTx/>
              <a:buNone/>
            </a:pPr>
            <a:r>
              <a:rPr lang="en-US" altLang="ja-JP" dirty="0" smtClean="0">
                <a:latin typeface="Times New Roman" pitchFamily="18" charset="0"/>
                <a:cs typeface="Times New Roman" pitchFamily="18" charset="0"/>
              </a:rPr>
              <a:t>Authors or Source(s): Charlie Perkins</a:t>
            </a:r>
          </a:p>
          <a:p>
            <a:pPr eaLnBrk="1" hangingPunct="1">
              <a:buClr>
                <a:srgbClr val="FAFD00"/>
              </a:buClr>
              <a:buFontTx/>
              <a:buNone/>
            </a:pPr>
            <a:r>
              <a:rPr lang="en-US" altLang="ja-JP" dirty="0" smtClean="0">
                <a:latin typeface="Times New Roman" pitchFamily="18" charset="0"/>
                <a:cs typeface="Times New Roman" pitchFamily="18" charset="0"/>
              </a:rPr>
              <a:t>Abstract: This contribution </a:t>
            </a:r>
            <a:r>
              <a:rPr lang="en-US" altLang="ja-JP" dirty="0" smtClean="0">
                <a:latin typeface="Times New Roman" pitchFamily="18" charset="0"/>
                <a:cs typeface="Times New Roman" pitchFamily="18" charset="0"/>
              </a:rPr>
              <a:t>includes </a:t>
            </a:r>
            <a:r>
              <a:rPr lang="en-US" altLang="ja-JP" dirty="0" smtClean="0">
                <a:latin typeface="Times New Roman" pitchFamily="18" charset="0"/>
                <a:cs typeface="Times New Roman" pitchFamily="18" charset="0"/>
              </a:rPr>
              <a:t>the </a:t>
            </a:r>
            <a:r>
              <a:rPr lang="en-US" altLang="ja-JP" dirty="0" smtClean="0">
                <a:latin typeface="Times New Roman" pitchFamily="18" charset="0"/>
                <a:cs typeface="Times New Roman" pitchFamily="18" charset="0"/>
              </a:rPr>
              <a:t>minutes for </a:t>
            </a:r>
            <a:r>
              <a:rPr lang="en-US" altLang="ja-JP" dirty="0" smtClean="0">
                <a:latin typeface="Times New Roman" pitchFamily="18" charset="0"/>
                <a:cs typeface="Times New Roman" pitchFamily="18" charset="0"/>
              </a:rPr>
              <a:t>the November 2013 meeting of the 802.21m task group</a:t>
            </a:r>
          </a:p>
        </p:txBody>
      </p:sp>
      <p:sp>
        <p:nvSpPr>
          <p:cNvPr id="3075" name="Slide Number Placeholder 4"/>
          <p:cNvSpPr>
            <a:spLocks noGrp="1"/>
          </p:cNvSpPr>
          <p:nvPr>
            <p:ph type="sldNum" sz="quarter" idx="11"/>
          </p:nvPr>
        </p:nvSpPr>
        <p:spPr>
          <a:noFill/>
        </p:spPr>
        <p:txBody>
          <a:bodyPr/>
          <a:lstStyle/>
          <a:p>
            <a:fld id="{6895CF1A-A40E-40A8-803F-5F6053B23270}" type="slidenum">
              <a:rPr lang="en-US" altLang="ja-JP" smtClean="0">
                <a:latin typeface="Times" charset="0"/>
              </a:rPr>
              <a:pPr/>
              <a:t>1</a:t>
            </a:fld>
            <a:endParaRPr lang="en-US" altLang="ja-JP" smtClean="0">
              <a:latin typeface="Times" charset="0"/>
            </a:endParaRPr>
          </a:p>
        </p:txBody>
      </p:sp>
      <p:sp>
        <p:nvSpPr>
          <p:cNvPr id="4" name="Footer Placeholder 3"/>
          <p:cNvSpPr>
            <a:spLocks noGrp="1"/>
          </p:cNvSpPr>
          <p:nvPr>
            <p:ph type="ftr" sz="quarter" idx="10"/>
          </p:nvPr>
        </p:nvSpPr>
        <p:spPr/>
        <p:txBody>
          <a:bodyPr/>
          <a:lstStyle/>
          <a:p>
            <a:pPr>
              <a:defRPr/>
            </a:pPr>
            <a:r>
              <a:rPr lang="en-US" smtClean="0"/>
              <a:t>21-13-0224-00-REVP     Session #59 Minutes</a:t>
            </a:r>
            <a:endParaRPr lang="en-US" dirty="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4"/>
          <p:cNvSpPr>
            <a:spLocks noGrp="1"/>
          </p:cNvSpPr>
          <p:nvPr>
            <p:ph type="sldNum" sz="quarter" idx="11"/>
          </p:nvPr>
        </p:nvSpPr>
        <p:spPr>
          <a:noFill/>
        </p:spPr>
        <p:txBody>
          <a:bodyPr/>
          <a:lstStyle/>
          <a:p>
            <a:fld id="{F6F74825-E4B4-4F84-9005-C1707A594781}" type="slidenum">
              <a:rPr lang="en-US" altLang="ja-JP" smtClean="0">
                <a:latin typeface="Times" charset="0"/>
              </a:rPr>
              <a:pPr/>
              <a:t>2</a:t>
            </a:fld>
            <a:endParaRPr lang="en-US" altLang="ja-JP" smtClean="0">
              <a:latin typeface="Times" charset="0"/>
            </a:endParaRPr>
          </a:p>
        </p:txBody>
      </p:sp>
      <p:sp>
        <p:nvSpPr>
          <p:cNvPr id="4099"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altLang="ja-JP" b="1">
                <a:cs typeface="Times New Roman" pitchFamily="18" charset="0"/>
              </a:rPr>
              <a:t>IEEE 802.21 presentation release statements</a:t>
            </a:r>
            <a:endParaRPr lang="en-US" altLang="ja-JP">
              <a:cs typeface="Times New Roman" pitchFamily="18" charset="0"/>
            </a:endParaRPr>
          </a:p>
          <a:p>
            <a:pPr marL="280988" indent="-280988" algn="just" defTabSz="762000">
              <a:lnSpc>
                <a:spcPct val="80000"/>
              </a:lnSpc>
              <a:spcBef>
                <a:spcPct val="40000"/>
              </a:spcBef>
              <a:buClr>
                <a:srgbClr val="FAFD00"/>
              </a:buClr>
              <a:buSzPct val="200000"/>
            </a:pPr>
            <a:r>
              <a:rPr lang="en-US" altLang="ja-JP" sz="1600">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tLang="ja-JP" sz="1600">
                <a:cs typeface="Times New Roman" pitchFamily="18" charset="0"/>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tLang="ja-JP" sz="1600">
                <a:cs typeface="Times New Roman" pitchFamily="18" charset="0"/>
              </a:rPr>
              <a:t>The contributor is familiar with IEEE patent policy, as stated in </a:t>
            </a:r>
            <a:r>
              <a:rPr lang="en-US" altLang="ja-JP" sz="1600">
                <a:cs typeface="Times New Roman" pitchFamily="18" charset="0"/>
                <a:hlinkClick r:id="rId3"/>
              </a:rPr>
              <a:t>Section 6 of the IEEE-SA Standards Board bylaws</a:t>
            </a:r>
            <a:r>
              <a:rPr lang="en-US" altLang="ja-JP" sz="1600">
                <a:solidFill>
                  <a:srgbClr val="000099"/>
                </a:solidFill>
                <a:cs typeface="Times New Roman" pitchFamily="18" charset="0"/>
              </a:rPr>
              <a:t> </a:t>
            </a:r>
            <a:r>
              <a:rPr lang="en-US" altLang="ja-JP" sz="1600">
                <a:cs typeface="Times New Roman" pitchFamily="18" charset="0"/>
              </a:rPr>
              <a:t>&lt;</a:t>
            </a:r>
            <a:r>
              <a:rPr lang="en-US" altLang="ja-JP" sz="1600">
                <a:cs typeface="Times New Roman" pitchFamily="18" charset="0"/>
                <a:hlinkClick r:id="rId4"/>
              </a:rPr>
              <a:t>http://standards.ieee.org/guides/bylaws/sect6-7.html#6</a:t>
            </a:r>
            <a:r>
              <a:rPr lang="en-US" altLang="ja-JP" sz="1600">
                <a:cs typeface="Times New Roman" pitchFamily="18" charset="0"/>
              </a:rPr>
              <a:t>&gt; and in </a:t>
            </a:r>
            <a:r>
              <a:rPr lang="en-US" altLang="ja-JP" sz="1600" i="1">
                <a:cs typeface="Times New Roman" pitchFamily="18" charset="0"/>
              </a:rPr>
              <a:t>Understanding Patent Issues During IEEE Standards Development</a:t>
            </a:r>
            <a:r>
              <a:rPr lang="en-US" altLang="ja-JP" sz="1600">
                <a:cs typeface="Times New Roman" pitchFamily="18" charset="0"/>
              </a:rPr>
              <a:t> </a:t>
            </a:r>
            <a:r>
              <a:rPr lang="en-US" altLang="ja-JP" sz="1600">
                <a:cs typeface="Times New Roman" pitchFamily="18" charset="0"/>
                <a:hlinkClick r:id="rId5"/>
              </a:rPr>
              <a:t>http://standards.ieee.org/board/pat/faq.pdf</a:t>
            </a:r>
            <a:r>
              <a:rPr lang="en-US" altLang="ja-JP" sz="1600">
                <a:cs typeface="Times New Roman" pitchFamily="18" charset="0"/>
              </a:rPr>
              <a:t>&gt; </a:t>
            </a:r>
          </a:p>
        </p:txBody>
      </p:sp>
      <p:sp>
        <p:nvSpPr>
          <p:cNvPr id="4" name="Footer Placeholder 3"/>
          <p:cNvSpPr>
            <a:spLocks noGrp="1"/>
          </p:cNvSpPr>
          <p:nvPr>
            <p:ph type="ftr" sz="quarter" idx="10"/>
          </p:nvPr>
        </p:nvSpPr>
        <p:spPr/>
        <p:txBody>
          <a:bodyPr/>
          <a:lstStyle/>
          <a:p>
            <a:pPr>
              <a:defRPr/>
            </a:pPr>
            <a:r>
              <a:rPr lang="en-US" smtClean="0"/>
              <a:t>21-13-0224-00-REVP     Session #59 Minutes</a:t>
            </a:r>
            <a:endParaRPr lang="en-US" dirty="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ctrTitle"/>
          </p:nvPr>
        </p:nvSpPr>
        <p:spPr>
          <a:xfrm>
            <a:off x="320675" y="435429"/>
            <a:ext cx="8502650" cy="2539999"/>
          </a:xfrm>
        </p:spPr>
        <p:txBody>
          <a:bodyPr lIns="92075" tIns="46038" rIns="92075" bIns="46038"/>
          <a:lstStyle/>
          <a:p>
            <a:r>
              <a:rPr lang="en-US" altLang="ko-KR" sz="4000" dirty="0" smtClean="0">
                <a:ea typeface="Gulim" pitchFamily="34" charset="-127"/>
              </a:rPr>
              <a:t>IEEE 802.21m:</a:t>
            </a:r>
            <a:br>
              <a:rPr lang="en-US" altLang="ko-KR" sz="4000" dirty="0" smtClean="0">
                <a:ea typeface="Gulim" pitchFamily="34" charset="-127"/>
              </a:rPr>
            </a:br>
            <a:r>
              <a:rPr lang="en-US" altLang="ko-KR" sz="4000" dirty="0" smtClean="0">
                <a:ea typeface="Gulim" pitchFamily="34" charset="-127"/>
              </a:rPr>
              <a:t>802.21-2008 Revision Project</a:t>
            </a:r>
            <a:br>
              <a:rPr lang="en-US" altLang="ko-KR" sz="4000" dirty="0" smtClean="0">
                <a:ea typeface="Gulim" pitchFamily="34" charset="-127"/>
              </a:rPr>
            </a:br>
            <a:r>
              <a:rPr lang="en-US" altLang="ko-KR" sz="4000" dirty="0" smtClean="0">
                <a:ea typeface="Gulim" pitchFamily="34" charset="-127"/>
              </a:rPr>
              <a:t>Task Group Minutes</a:t>
            </a:r>
            <a:br>
              <a:rPr lang="en-US" altLang="ko-KR" sz="4000" dirty="0" smtClean="0">
                <a:ea typeface="Gulim" pitchFamily="34" charset="-127"/>
              </a:rPr>
            </a:br>
            <a:r>
              <a:rPr lang="en-US" sz="3200" b="0" dirty="0"/>
              <a:t>DCN </a:t>
            </a:r>
            <a:r>
              <a:rPr lang="en-US" sz="3200" b="0" dirty="0" smtClean="0"/>
              <a:t>21-13-022</a:t>
            </a:r>
            <a:r>
              <a:rPr lang="en-US" sz="3200" b="0" dirty="0"/>
              <a:t>4</a:t>
            </a:r>
            <a:r>
              <a:rPr lang="en-US" sz="3200" b="0" dirty="0" smtClean="0"/>
              <a:t>-00-REVP</a:t>
            </a:r>
            <a:endParaRPr lang="en-US" altLang="ko-KR" sz="3200" b="0" dirty="0" smtClean="0">
              <a:ea typeface="Gulim" pitchFamily="34" charset="-127"/>
            </a:endParaRPr>
          </a:p>
        </p:txBody>
      </p:sp>
      <p:sp>
        <p:nvSpPr>
          <p:cNvPr id="12290" name="Rectangle 3"/>
          <p:cNvSpPr>
            <a:spLocks noGrp="1" noChangeArrowheads="1"/>
          </p:cNvSpPr>
          <p:nvPr>
            <p:ph type="subTitle" idx="1"/>
          </p:nvPr>
        </p:nvSpPr>
        <p:spPr>
          <a:xfrm>
            <a:off x="320675" y="3425371"/>
            <a:ext cx="8502650" cy="2899229"/>
          </a:xfrm>
        </p:spPr>
        <p:txBody>
          <a:bodyPr lIns="92075" tIns="46038" rIns="92075" bIns="46038"/>
          <a:lstStyle/>
          <a:p>
            <a:pPr marL="342900" indent="-342900" algn="ctr" defTabSz="914400">
              <a:buFontTx/>
              <a:buNone/>
            </a:pPr>
            <a:r>
              <a:rPr lang="en-US" altLang="ko-KR" dirty="0" smtClean="0">
                <a:ea typeface="Gulim" pitchFamily="34" charset="-127"/>
              </a:rPr>
              <a:t>Chair: Charlie Perkins (</a:t>
            </a:r>
            <a:r>
              <a:rPr lang="en-US" altLang="zh-CN" dirty="0" err="1" smtClean="0">
                <a:ea typeface="Gulim" pitchFamily="34" charset="-127"/>
              </a:rPr>
              <a:t>Futurewei</a:t>
            </a:r>
            <a:r>
              <a:rPr lang="en-US" altLang="ko-KR" dirty="0" smtClean="0">
                <a:ea typeface="Gulim" pitchFamily="34" charset="-127"/>
              </a:rPr>
              <a:t>)</a:t>
            </a:r>
          </a:p>
          <a:p>
            <a:pPr marL="342900" indent="-342900" algn="ctr" defTabSz="914400">
              <a:buFontTx/>
              <a:buNone/>
            </a:pPr>
            <a:r>
              <a:rPr lang="en-US" altLang="ko-KR" sz="1800" dirty="0" smtClean="0">
                <a:ea typeface="Gulim" pitchFamily="34" charset="-127"/>
              </a:rPr>
              <a:t>Charlie.Perkins@huawei.com</a:t>
            </a:r>
          </a:p>
        </p:txBody>
      </p:sp>
      <p:sp>
        <p:nvSpPr>
          <p:cNvPr id="2" name="Footer Placeholder 1"/>
          <p:cNvSpPr>
            <a:spLocks noGrp="1"/>
          </p:cNvSpPr>
          <p:nvPr>
            <p:ph type="ftr" sz="quarter" idx="10"/>
          </p:nvPr>
        </p:nvSpPr>
        <p:spPr>
          <a:xfrm>
            <a:off x="395536" y="6400800"/>
            <a:ext cx="2232248" cy="457200"/>
          </a:xfrm>
        </p:spPr>
        <p:txBody>
          <a:bodyPr/>
          <a:lstStyle/>
          <a:p>
            <a:pPr>
              <a:defRPr/>
            </a:pPr>
            <a:r>
              <a:rPr lang="en-US" smtClean="0"/>
              <a:t>21-13-0224-00-REVP     Session #59 Minutes</a:t>
            </a:r>
            <a:endParaRPr lang="en-US" dirty="0"/>
          </a:p>
        </p:txBody>
      </p:sp>
      <p:sp>
        <p:nvSpPr>
          <p:cNvPr id="3" name="Slide Number Placeholder 2"/>
          <p:cNvSpPr>
            <a:spLocks noGrp="1"/>
          </p:cNvSpPr>
          <p:nvPr>
            <p:ph type="sldNum" sz="quarter" idx="11"/>
          </p:nvPr>
        </p:nvSpPr>
        <p:spPr/>
        <p:txBody>
          <a:bodyPr/>
          <a:lstStyle/>
          <a:p>
            <a:pPr>
              <a:defRPr/>
            </a:pPr>
            <a:fld id="{348823C9-B5B9-4558-8D57-6F2367C515D0}" type="slidenum">
              <a:rPr lang="en-US" altLang="ja-JP" smtClean="0"/>
              <a:pPr>
                <a:defRPr/>
              </a:pPr>
              <a:t>3</a:t>
            </a:fld>
            <a:endParaRPr lang="en-US" altLang="ja-JP"/>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zh-CN" dirty="0" smtClean="0"/>
              <a:t>Progress </a:t>
            </a:r>
            <a:r>
              <a:rPr lang="en-US" altLang="zh-CN" dirty="0" smtClean="0"/>
              <a:t>Review</a:t>
            </a:r>
            <a:endParaRPr lang="en-US" dirty="0"/>
          </a:p>
        </p:txBody>
      </p:sp>
      <p:sp>
        <p:nvSpPr>
          <p:cNvPr id="2" name="Content Placeholder 1"/>
          <p:cNvSpPr>
            <a:spLocks noGrp="1"/>
          </p:cNvSpPr>
          <p:nvPr>
            <p:ph idx="1"/>
          </p:nvPr>
        </p:nvSpPr>
        <p:spPr>
          <a:xfrm>
            <a:off x="415173" y="1031130"/>
            <a:ext cx="8302752" cy="5359638"/>
          </a:xfrm>
        </p:spPr>
        <p:txBody>
          <a:bodyPr/>
          <a:lstStyle/>
          <a:p>
            <a:r>
              <a:rPr lang="en-US" altLang="zh-CN" dirty="0" smtClean="0"/>
              <a:t>Reviewed progress </a:t>
            </a:r>
            <a:r>
              <a:rPr lang="en-US" altLang="zh-CN" dirty="0"/>
              <a:t>in previous </a:t>
            </a:r>
            <a:r>
              <a:rPr lang="en-US" altLang="zh-CN" dirty="0" smtClean="0"/>
              <a:t>meetings</a:t>
            </a:r>
          </a:p>
          <a:p>
            <a:r>
              <a:rPr lang="en-US" altLang="zh-CN" dirty="0"/>
              <a:t>Reviewed progress </a:t>
            </a:r>
            <a:r>
              <a:rPr lang="en-US" altLang="zh-CN" dirty="0" smtClean="0"/>
              <a:t>since </a:t>
            </a:r>
            <a:r>
              <a:rPr lang="en-US" altLang="zh-CN" dirty="0" smtClean="0"/>
              <a:t>Nanjing …</a:t>
            </a:r>
            <a:endParaRPr lang="en-US" altLang="ko-KR" dirty="0" smtClean="0"/>
          </a:p>
          <a:p>
            <a:r>
              <a:rPr lang="en-US" altLang="ko-KR" dirty="0" smtClean="0"/>
              <a:t>Created </a:t>
            </a:r>
            <a:r>
              <a:rPr lang="en-US" altLang="ko-KR" dirty="0" smtClean="0"/>
              <a:t>document for base 802.21m specification</a:t>
            </a:r>
          </a:p>
          <a:p>
            <a:r>
              <a:rPr lang="en-US" altLang="ko-KR" dirty="0" smtClean="0"/>
              <a:t>Created </a:t>
            </a:r>
            <a:r>
              <a:rPr lang="en-US" altLang="ko-KR" dirty="0" smtClean="0"/>
              <a:t>document for 802.21.1 handover services specification</a:t>
            </a:r>
          </a:p>
          <a:p>
            <a:r>
              <a:rPr lang="en-US" altLang="ko-KR" dirty="0" smtClean="0"/>
              <a:t>Issues </a:t>
            </a:r>
            <a:r>
              <a:rPr lang="en-US" altLang="ko-KR" dirty="0" smtClean="0"/>
              <a:t>added to spreadsheet based on </a:t>
            </a:r>
            <a:r>
              <a:rPr lang="en-US" altLang="ko-KR" dirty="0" smtClean="0"/>
              <a:t>earlier comment rejections </a:t>
            </a:r>
            <a:r>
              <a:rPr lang="en-US" altLang="ko-KR" dirty="0" smtClean="0"/>
              <a:t>from 802.21c and 802.21d</a:t>
            </a:r>
          </a:p>
          <a:p>
            <a:r>
              <a:rPr lang="en-US" altLang="ko-KR" dirty="0" smtClean="0"/>
              <a:t>Reviewed </a:t>
            </a:r>
            <a:r>
              <a:rPr lang="en-US" altLang="ko-KR" dirty="0" smtClean="0"/>
              <a:t>text included as part of base 802.21m specification</a:t>
            </a:r>
          </a:p>
          <a:p>
            <a:r>
              <a:rPr lang="en-US" altLang="ko-KR" dirty="0" smtClean="0"/>
              <a:t>Received </a:t>
            </a:r>
            <a:r>
              <a:rPr lang="en-US" altLang="ko-KR" dirty="0" smtClean="0"/>
              <a:t>document source for 802.21a and 802.21b</a:t>
            </a:r>
          </a:p>
          <a:p>
            <a:r>
              <a:rPr lang="en-US" altLang="ko-KR" dirty="0" smtClean="0"/>
              <a:t>Discussed </a:t>
            </a:r>
            <a:r>
              <a:rPr lang="en-US" altLang="ko-KR" dirty="0" smtClean="0"/>
              <a:t>inclusion of text from 802.21b and 802.21a in base (802.21m) specification</a:t>
            </a:r>
          </a:p>
          <a:p>
            <a:r>
              <a:rPr lang="en-US" altLang="ko-KR" dirty="0" smtClean="0"/>
              <a:t>Received </a:t>
            </a:r>
            <a:r>
              <a:rPr lang="en-US" altLang="ko-KR" dirty="0" err="1" smtClean="0"/>
              <a:t>framemaker</a:t>
            </a:r>
            <a:r>
              <a:rPr lang="en-US" altLang="ko-KR" dirty="0" smtClean="0"/>
              <a:t> (.</a:t>
            </a:r>
            <a:r>
              <a:rPr lang="en-US" altLang="ko-KR" dirty="0" err="1" smtClean="0"/>
              <a:t>tif</a:t>
            </a:r>
            <a:r>
              <a:rPr lang="en-US" altLang="ko-KR" dirty="0" smtClean="0"/>
              <a:t>) source for document figures</a:t>
            </a:r>
          </a:p>
          <a:p>
            <a:endParaRPr lang="en-US" altLang="zh-CN" dirty="0" smtClean="0"/>
          </a:p>
          <a:p>
            <a:endParaRPr lang="en-US" altLang="zh-CN" dirty="0" smtClean="0"/>
          </a:p>
          <a:p>
            <a:pPr lvl="1"/>
            <a:endParaRPr lang="en-US" altLang="ko-KR" dirty="0" smtClean="0"/>
          </a:p>
        </p:txBody>
      </p:sp>
      <p:sp>
        <p:nvSpPr>
          <p:cNvPr id="4" name="Footer Placeholder 3"/>
          <p:cNvSpPr>
            <a:spLocks noGrp="1"/>
          </p:cNvSpPr>
          <p:nvPr>
            <p:ph type="ftr" sz="quarter" idx="10"/>
          </p:nvPr>
        </p:nvSpPr>
        <p:spPr/>
        <p:txBody>
          <a:bodyPr/>
          <a:lstStyle/>
          <a:p>
            <a:pPr>
              <a:defRPr/>
            </a:pPr>
            <a:r>
              <a:rPr lang="en-US" smtClean="0"/>
              <a:t>21-13-0224-00-REVP     Session #59 Minutes</a:t>
            </a:r>
            <a:endParaRPr lang="en-US" dirty="0"/>
          </a:p>
        </p:txBody>
      </p:sp>
      <p:sp>
        <p:nvSpPr>
          <p:cNvPr id="5" name="Slide Number Placeholder 4"/>
          <p:cNvSpPr>
            <a:spLocks noGrp="1"/>
          </p:cNvSpPr>
          <p:nvPr>
            <p:ph type="sldNum" sz="quarter" idx="11"/>
          </p:nvPr>
        </p:nvSpPr>
        <p:spPr/>
        <p:txBody>
          <a:bodyPr/>
          <a:lstStyle/>
          <a:p>
            <a:pPr>
              <a:defRPr/>
            </a:pPr>
            <a:fld id="{58759753-D939-4166-844A-5788E071E3D0}" type="slidenum">
              <a:rPr lang="en-US" altLang="ja-JP" smtClean="0"/>
              <a:pPr>
                <a:defRPr/>
              </a:pPr>
              <a:t>4</a:t>
            </a:fld>
            <a:endParaRPr lang="en-US" altLang="ja-JP"/>
          </a:p>
        </p:txBody>
      </p:sp>
    </p:spTree>
    <p:extLst>
      <p:ext uri="{BB962C8B-B14F-4D97-AF65-F5344CB8AC3E}">
        <p14:creationId xmlns:p14="http://schemas.microsoft.com/office/powerpoint/2010/main" val="2411419279"/>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15173" y="1171790"/>
            <a:ext cx="8302752" cy="4921505"/>
          </a:xfrm>
        </p:spPr>
        <p:txBody>
          <a:bodyPr>
            <a:normAutofit/>
          </a:bodyPr>
          <a:lstStyle/>
          <a:p>
            <a:r>
              <a:rPr lang="en-US" dirty="0" smtClean="0"/>
              <a:t>Discussion </a:t>
            </a:r>
            <a:r>
              <a:rPr lang="en-US" dirty="0"/>
              <a:t>of </a:t>
            </a:r>
            <a:r>
              <a:rPr lang="en-US" dirty="0" smtClean="0"/>
              <a:t>new issues in spreadsheet 21-13-0182-01-REVP</a:t>
            </a:r>
            <a:endParaRPr lang="en-US" dirty="0"/>
          </a:p>
          <a:p>
            <a:r>
              <a:rPr lang="en-US" dirty="0" smtClean="0"/>
              <a:t>Accepted </a:t>
            </a:r>
            <a:r>
              <a:rPr lang="en-US" dirty="0"/>
              <a:t>proposed </a:t>
            </a:r>
            <a:r>
              <a:rPr lang="en-US" dirty="0" smtClean="0"/>
              <a:t>terminology </a:t>
            </a:r>
            <a:r>
              <a:rPr lang="en-US" dirty="0" smtClean="0"/>
              <a:t>change from MIH </a:t>
            </a:r>
            <a:r>
              <a:rPr lang="en-US" dirty="0" smtClean="0">
                <a:sym typeface="Wingdings" panose="05000000000000000000" pitchFamily="2" charset="2"/>
              </a:rPr>
              <a:t>  MIS</a:t>
            </a:r>
            <a:endParaRPr lang="en-US" dirty="0"/>
          </a:p>
          <a:p>
            <a:r>
              <a:rPr lang="en-US" altLang="zh-CN" dirty="0" smtClean="0"/>
              <a:t>Discuss </a:t>
            </a:r>
            <a:r>
              <a:rPr lang="en-US" altLang="zh-CN" dirty="0" smtClean="0"/>
              <a:t>problems with document source as received</a:t>
            </a:r>
          </a:p>
          <a:p>
            <a:r>
              <a:rPr lang="en-US" dirty="0"/>
              <a:t>Review current split of 802.21-2008 specification</a:t>
            </a:r>
          </a:p>
          <a:p>
            <a:pPr lvl="1"/>
            <a:r>
              <a:rPr lang="en-US" dirty="0"/>
              <a:t> </a:t>
            </a:r>
            <a:r>
              <a:rPr lang="en-US" dirty="0" smtClean="0"/>
              <a:t>21-13-0210-00-REVP-802.21-2008_include (base doc.)</a:t>
            </a:r>
            <a:endParaRPr lang="en-US" dirty="0"/>
          </a:p>
          <a:p>
            <a:pPr lvl="1"/>
            <a:r>
              <a:rPr lang="en-US" dirty="0"/>
              <a:t> </a:t>
            </a:r>
            <a:r>
              <a:rPr lang="en-US" dirty="0" smtClean="0"/>
              <a:t>21-13-0211-00-REVP-802.21-2008_exclude (handovers)</a:t>
            </a:r>
            <a:endParaRPr lang="en-US" dirty="0"/>
          </a:p>
          <a:p>
            <a:r>
              <a:rPr lang="en-US" dirty="0" smtClean="0"/>
              <a:t>Decided to </a:t>
            </a:r>
            <a:r>
              <a:rPr lang="en-US" dirty="0"/>
              <a:t>submit </a:t>
            </a:r>
            <a:r>
              <a:rPr lang="en-US" dirty="0" smtClean="0"/>
              <a:t>21-13-0211 (handover) </a:t>
            </a:r>
            <a:r>
              <a:rPr lang="en-US" dirty="0" smtClean="0"/>
              <a:t>use </a:t>
            </a:r>
            <a:r>
              <a:rPr lang="en-US" dirty="0"/>
              <a:t>case to 802.21.1</a:t>
            </a:r>
          </a:p>
          <a:p>
            <a:r>
              <a:rPr lang="en-US" dirty="0" smtClean="0"/>
              <a:t>Discussed handling of text from </a:t>
            </a:r>
            <a:r>
              <a:rPr lang="en-US" dirty="0"/>
              <a:t>802.21a and 802.21b</a:t>
            </a:r>
          </a:p>
          <a:p>
            <a:r>
              <a:rPr lang="en-US" dirty="0"/>
              <a:t>Teleconference schedule, next </a:t>
            </a:r>
            <a:r>
              <a:rPr lang="en-US" dirty="0" smtClean="0"/>
              <a:t>steps</a:t>
            </a:r>
            <a:endParaRPr lang="en-US" altLang="zh-CN" dirty="0" smtClean="0"/>
          </a:p>
          <a:p>
            <a:r>
              <a:rPr lang="en-US" altLang="zh-CN" dirty="0" smtClean="0"/>
              <a:t>Have just received </a:t>
            </a:r>
            <a:r>
              <a:rPr lang="en-US" altLang="zh-CN" dirty="0" err="1" smtClean="0"/>
              <a:t>Framemaker</a:t>
            </a:r>
            <a:r>
              <a:rPr lang="en-US" altLang="zh-CN" dirty="0" smtClean="0"/>
              <a:t> source files for figures (.</a:t>
            </a:r>
            <a:r>
              <a:rPr lang="en-US" altLang="zh-CN" dirty="0" err="1" smtClean="0"/>
              <a:t>tif</a:t>
            </a:r>
            <a:r>
              <a:rPr lang="en-US" altLang="zh-CN" dirty="0" smtClean="0"/>
              <a:t>)</a:t>
            </a:r>
            <a:endParaRPr lang="en-US" altLang="zh-CN" dirty="0" smtClean="0"/>
          </a:p>
          <a:p>
            <a:pPr lvl="1"/>
            <a:endParaRPr lang="en-US" altLang="ko-KR" dirty="0" smtClean="0"/>
          </a:p>
        </p:txBody>
      </p:sp>
      <p:sp>
        <p:nvSpPr>
          <p:cNvPr id="3" name="Title 2"/>
          <p:cNvSpPr>
            <a:spLocks noGrp="1"/>
          </p:cNvSpPr>
          <p:nvPr>
            <p:ph type="title"/>
          </p:nvPr>
        </p:nvSpPr>
        <p:spPr/>
        <p:txBody>
          <a:bodyPr/>
          <a:lstStyle/>
          <a:p>
            <a:r>
              <a:rPr lang="en-US" altLang="zh-CN" dirty="0" smtClean="0"/>
              <a:t>Progress during Session #59</a:t>
            </a:r>
            <a:endParaRPr lang="en-US" dirty="0"/>
          </a:p>
        </p:txBody>
      </p:sp>
      <p:sp>
        <p:nvSpPr>
          <p:cNvPr id="4" name="Footer Placeholder 3"/>
          <p:cNvSpPr>
            <a:spLocks noGrp="1"/>
          </p:cNvSpPr>
          <p:nvPr>
            <p:ph type="ftr" sz="quarter" idx="10"/>
          </p:nvPr>
        </p:nvSpPr>
        <p:spPr/>
        <p:txBody>
          <a:bodyPr/>
          <a:lstStyle/>
          <a:p>
            <a:pPr>
              <a:defRPr/>
            </a:pPr>
            <a:r>
              <a:rPr lang="en-US" smtClean="0"/>
              <a:t>21-13-0224-00-REVP     Session #59 Minutes</a:t>
            </a:r>
            <a:endParaRPr lang="en-US" dirty="0"/>
          </a:p>
        </p:txBody>
      </p:sp>
      <p:sp>
        <p:nvSpPr>
          <p:cNvPr id="5" name="Slide Number Placeholder 4"/>
          <p:cNvSpPr>
            <a:spLocks noGrp="1"/>
          </p:cNvSpPr>
          <p:nvPr>
            <p:ph type="sldNum" sz="quarter" idx="11"/>
          </p:nvPr>
        </p:nvSpPr>
        <p:spPr/>
        <p:txBody>
          <a:bodyPr/>
          <a:lstStyle/>
          <a:p>
            <a:pPr>
              <a:defRPr/>
            </a:pPr>
            <a:fld id="{58759753-D939-4166-844A-5788E071E3D0}" type="slidenum">
              <a:rPr lang="en-US" altLang="ja-JP" smtClean="0"/>
              <a:pPr>
                <a:defRPr/>
              </a:pPr>
              <a:t>5</a:t>
            </a:fld>
            <a:endParaRPr lang="en-US" altLang="ja-JP"/>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zh-CN" dirty="0" smtClean="0"/>
              <a:t>Action Items</a:t>
            </a:r>
            <a:endParaRPr lang="en-US" dirty="0"/>
          </a:p>
        </p:txBody>
      </p:sp>
      <p:sp>
        <p:nvSpPr>
          <p:cNvPr id="2" name="Content Placeholder 1"/>
          <p:cNvSpPr>
            <a:spLocks noGrp="1"/>
          </p:cNvSpPr>
          <p:nvPr>
            <p:ph idx="1"/>
          </p:nvPr>
        </p:nvSpPr>
        <p:spPr>
          <a:xfrm>
            <a:off x="313572" y="1171791"/>
            <a:ext cx="8540141" cy="5184648"/>
          </a:xfrm>
        </p:spPr>
        <p:txBody>
          <a:bodyPr>
            <a:normAutofit/>
          </a:bodyPr>
          <a:lstStyle/>
          <a:p>
            <a:r>
              <a:rPr lang="en-US" dirty="0"/>
              <a:t>WG chair </a:t>
            </a:r>
            <a:r>
              <a:rPr lang="en-US" dirty="0" smtClean="0"/>
              <a:t>to attempt to import </a:t>
            </a:r>
            <a:r>
              <a:rPr lang="en-US" dirty="0" err="1" smtClean="0"/>
              <a:t>Framemaker</a:t>
            </a:r>
            <a:r>
              <a:rPr lang="en-US" dirty="0" smtClean="0"/>
              <a:t> figures into </a:t>
            </a:r>
            <a:r>
              <a:rPr lang="en-US" dirty="0" smtClean="0"/>
              <a:t>Visio</a:t>
            </a:r>
            <a:endParaRPr lang="en-US" dirty="0"/>
          </a:p>
          <a:p>
            <a:r>
              <a:rPr lang="en-US" altLang="ko-KR" dirty="0" smtClean="0"/>
              <a:t>WG chair to change MIH to MIS in all occurrences in document texts and figures</a:t>
            </a:r>
          </a:p>
          <a:p>
            <a:r>
              <a:rPr lang="en-US" altLang="ko-KR" dirty="0" smtClean="0"/>
              <a:t>WG chair to prepare revised documents for consideration at session #60 during upcoming Interim meeting in January</a:t>
            </a:r>
          </a:p>
          <a:p>
            <a:endParaRPr lang="en-US" altLang="zh-CN" dirty="0" smtClean="0"/>
          </a:p>
          <a:p>
            <a:endParaRPr lang="en-US" altLang="zh-CN" dirty="0" smtClean="0"/>
          </a:p>
          <a:p>
            <a:pPr lvl="1"/>
            <a:endParaRPr lang="en-US" altLang="ko-KR" dirty="0" smtClean="0"/>
          </a:p>
        </p:txBody>
      </p:sp>
      <p:sp>
        <p:nvSpPr>
          <p:cNvPr id="4" name="Footer Placeholder 3"/>
          <p:cNvSpPr>
            <a:spLocks noGrp="1"/>
          </p:cNvSpPr>
          <p:nvPr>
            <p:ph type="ftr" sz="quarter" idx="10"/>
          </p:nvPr>
        </p:nvSpPr>
        <p:spPr/>
        <p:txBody>
          <a:bodyPr/>
          <a:lstStyle/>
          <a:p>
            <a:pPr>
              <a:defRPr/>
            </a:pPr>
            <a:r>
              <a:rPr lang="en-US" smtClean="0"/>
              <a:t>21-13-0224-00-REVP     Session #59 Minutes</a:t>
            </a:r>
            <a:endParaRPr lang="en-US" dirty="0"/>
          </a:p>
        </p:txBody>
      </p:sp>
      <p:sp>
        <p:nvSpPr>
          <p:cNvPr id="5" name="Slide Number Placeholder 4"/>
          <p:cNvSpPr>
            <a:spLocks noGrp="1"/>
          </p:cNvSpPr>
          <p:nvPr>
            <p:ph type="sldNum" sz="quarter" idx="11"/>
          </p:nvPr>
        </p:nvSpPr>
        <p:spPr/>
        <p:txBody>
          <a:bodyPr/>
          <a:lstStyle/>
          <a:p>
            <a:pPr>
              <a:defRPr/>
            </a:pPr>
            <a:fld id="{58759753-D939-4166-844A-5788E071E3D0}" type="slidenum">
              <a:rPr lang="en-US" altLang="ja-JP" smtClean="0"/>
              <a:pPr>
                <a:defRPr/>
              </a:pPr>
              <a:t>6</a:t>
            </a:fld>
            <a:endParaRPr lang="en-US" altLang="ja-JP"/>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제목 1"/>
          <p:cNvSpPr>
            <a:spLocks noGrp="1"/>
          </p:cNvSpPr>
          <p:nvPr>
            <p:ph type="title"/>
          </p:nvPr>
        </p:nvSpPr>
        <p:spPr/>
        <p:txBody>
          <a:bodyPr/>
          <a:lstStyle/>
          <a:p>
            <a:r>
              <a:rPr lang="en-US" altLang="ko-KR" smtClean="0"/>
              <a:t>Teleconference (Tentative)</a:t>
            </a:r>
            <a:endParaRPr lang="ko-KR" altLang="en-US" dirty="0" smtClean="0"/>
          </a:p>
        </p:txBody>
      </p:sp>
      <p:sp>
        <p:nvSpPr>
          <p:cNvPr id="36866" name="내용 개체 틀 2"/>
          <p:cNvSpPr>
            <a:spLocks noGrp="1"/>
          </p:cNvSpPr>
          <p:nvPr>
            <p:ph idx="1"/>
          </p:nvPr>
        </p:nvSpPr>
        <p:spPr/>
        <p:txBody>
          <a:bodyPr/>
          <a:lstStyle/>
          <a:p>
            <a:pPr>
              <a:spcBef>
                <a:spcPts val="600"/>
              </a:spcBef>
            </a:pPr>
            <a:r>
              <a:rPr lang="en-US" altLang="zh-CN" dirty="0" smtClean="0"/>
              <a:t>January 5, </a:t>
            </a:r>
            <a:r>
              <a:rPr lang="en-US" altLang="zh-CN" dirty="0" smtClean="0"/>
              <a:t>2014</a:t>
            </a:r>
          </a:p>
          <a:p>
            <a:pPr>
              <a:spcBef>
                <a:spcPts val="600"/>
              </a:spcBef>
            </a:pPr>
            <a:r>
              <a:rPr lang="en-US" altLang="zh-CN" dirty="0" smtClean="0"/>
              <a:t>To discuss: issues that may arise during document production</a:t>
            </a:r>
          </a:p>
          <a:p>
            <a:pPr>
              <a:spcBef>
                <a:spcPts val="600"/>
              </a:spcBef>
            </a:pPr>
            <a:r>
              <a:rPr lang="en-US" altLang="zh-CN" dirty="0" smtClean="0"/>
              <a:t>Request for help with changes to document figures if needed</a:t>
            </a:r>
          </a:p>
          <a:p>
            <a:pPr>
              <a:spcBef>
                <a:spcPts val="600"/>
              </a:spcBef>
            </a:pPr>
            <a:r>
              <a:rPr lang="en-US" altLang="zh-CN" dirty="0" smtClean="0"/>
              <a:t>Any other business, preparation for Meeting #60 (Interim)</a:t>
            </a:r>
            <a:endParaRPr lang="en-US" altLang="zh-CN" dirty="0" smtClean="0"/>
          </a:p>
          <a:p>
            <a:pPr marL="0" indent="0">
              <a:spcBef>
                <a:spcPts val="600"/>
              </a:spcBef>
              <a:buNone/>
            </a:pPr>
            <a:endParaRPr lang="en-US" altLang="zh-CN" dirty="0" smtClean="0"/>
          </a:p>
        </p:txBody>
      </p:sp>
      <p:sp>
        <p:nvSpPr>
          <p:cNvPr id="2" name="Footer Placeholder 1"/>
          <p:cNvSpPr>
            <a:spLocks noGrp="1"/>
          </p:cNvSpPr>
          <p:nvPr>
            <p:ph type="ftr" sz="quarter" idx="10"/>
          </p:nvPr>
        </p:nvSpPr>
        <p:spPr/>
        <p:txBody>
          <a:bodyPr/>
          <a:lstStyle/>
          <a:p>
            <a:pPr>
              <a:defRPr/>
            </a:pPr>
            <a:r>
              <a:rPr lang="en-US" smtClean="0"/>
              <a:t>21-13-0224-00-REVP     Session #59 Minutes</a:t>
            </a:r>
            <a:endParaRPr lang="en-US" dirty="0"/>
          </a:p>
        </p:txBody>
      </p:sp>
      <p:sp>
        <p:nvSpPr>
          <p:cNvPr id="3" name="Slide Number Placeholder 2"/>
          <p:cNvSpPr>
            <a:spLocks noGrp="1"/>
          </p:cNvSpPr>
          <p:nvPr>
            <p:ph type="sldNum" sz="quarter" idx="11"/>
          </p:nvPr>
        </p:nvSpPr>
        <p:spPr/>
        <p:txBody>
          <a:bodyPr/>
          <a:lstStyle/>
          <a:p>
            <a:pPr>
              <a:defRPr/>
            </a:pPr>
            <a:fld id="{58759753-D939-4166-844A-5788E071E3D0}" type="slidenum">
              <a:rPr lang="en-US" altLang="ja-JP" smtClean="0"/>
              <a:pPr>
                <a:defRPr/>
              </a:pPr>
              <a:t>7</a:t>
            </a:fld>
            <a:endParaRPr lang="en-US" altLang="ja-JP"/>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 for next meeting</a:t>
            </a:r>
            <a:endParaRPr lang="en-US" dirty="0"/>
          </a:p>
        </p:txBody>
      </p:sp>
      <p:sp>
        <p:nvSpPr>
          <p:cNvPr id="3" name="Content Placeholder 2"/>
          <p:cNvSpPr>
            <a:spLocks noGrp="1"/>
          </p:cNvSpPr>
          <p:nvPr>
            <p:ph idx="1"/>
          </p:nvPr>
        </p:nvSpPr>
        <p:spPr>
          <a:xfrm>
            <a:off x="415173" y="1770743"/>
            <a:ext cx="8302752" cy="2583543"/>
          </a:xfrm>
        </p:spPr>
        <p:txBody>
          <a:bodyPr/>
          <a:lstStyle/>
          <a:p>
            <a:r>
              <a:rPr lang="en-US" dirty="0" smtClean="0"/>
              <a:t>Incorporate text from 802.21a and 802.21b into base document for 802.21m</a:t>
            </a:r>
          </a:p>
          <a:p>
            <a:r>
              <a:rPr lang="en-US" dirty="0" smtClean="0"/>
              <a:t>Add text to planned submission for handover services to 802.21.1</a:t>
            </a:r>
          </a:p>
          <a:p>
            <a:pPr marL="0" indent="0">
              <a:buNone/>
            </a:pPr>
            <a:endParaRPr lang="en-US" dirty="0" smtClean="0"/>
          </a:p>
          <a:p>
            <a:pPr marL="0" indent="0">
              <a:buNone/>
            </a:pPr>
            <a:endParaRPr lang="en-US" dirty="0"/>
          </a:p>
        </p:txBody>
      </p:sp>
      <p:sp>
        <p:nvSpPr>
          <p:cNvPr id="4" name="Footer Placeholder 3"/>
          <p:cNvSpPr>
            <a:spLocks noGrp="1"/>
          </p:cNvSpPr>
          <p:nvPr>
            <p:ph type="ftr" sz="quarter" idx="10"/>
          </p:nvPr>
        </p:nvSpPr>
        <p:spPr/>
        <p:txBody>
          <a:bodyPr/>
          <a:lstStyle/>
          <a:p>
            <a:pPr>
              <a:defRPr/>
            </a:pPr>
            <a:r>
              <a:rPr lang="en-US" smtClean="0"/>
              <a:t>21-13-0224-00-REVP     Session #59 Minutes</a:t>
            </a:r>
            <a:endParaRPr lang="en-US" dirty="0"/>
          </a:p>
        </p:txBody>
      </p:sp>
      <p:sp>
        <p:nvSpPr>
          <p:cNvPr id="5" name="Slide Number Placeholder 4"/>
          <p:cNvSpPr>
            <a:spLocks noGrp="1"/>
          </p:cNvSpPr>
          <p:nvPr>
            <p:ph type="sldNum" sz="quarter" idx="11"/>
          </p:nvPr>
        </p:nvSpPr>
        <p:spPr/>
        <p:txBody>
          <a:bodyPr/>
          <a:lstStyle/>
          <a:p>
            <a:pPr>
              <a:defRPr/>
            </a:pPr>
            <a:fld id="{58759753-D939-4166-844A-5788E071E3D0}" type="slidenum">
              <a:rPr lang="en-US" altLang="ja-JP" smtClean="0"/>
              <a:pPr>
                <a:defRPr/>
              </a:pPr>
              <a:t>8</a:t>
            </a:fld>
            <a:endParaRPr lang="en-US" altLang="ja-JP"/>
          </a:p>
        </p:txBody>
      </p:sp>
    </p:spTree>
    <p:extLst>
      <p:ext uri="{BB962C8B-B14F-4D97-AF65-F5344CB8AC3E}">
        <p14:creationId xmlns:p14="http://schemas.microsoft.com/office/powerpoint/2010/main" val="758243739"/>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29716</TotalTime>
  <Words>600</Words>
  <Application>Microsoft Office PowerPoint</Application>
  <PresentationFormat>On-screen Show (4:3)</PresentationFormat>
  <Paragraphs>74</Paragraphs>
  <Slides>8</Slides>
  <Notes>4</Notes>
  <HiddenSlides>0</HiddenSlides>
  <MMClips>0</MMClips>
  <ScaleCrop>false</ScaleCrop>
  <HeadingPairs>
    <vt:vector size="4" baseType="variant">
      <vt:variant>
        <vt:lpstr>Theme</vt:lpstr>
      </vt:variant>
      <vt:variant>
        <vt:i4>2</vt:i4>
      </vt:variant>
      <vt:variant>
        <vt:lpstr>Slide Titles</vt:lpstr>
      </vt:variant>
      <vt:variant>
        <vt:i4>8</vt:i4>
      </vt:variant>
    </vt:vector>
  </HeadingPairs>
  <TitlesOfParts>
    <vt:vector size="10" baseType="lpstr">
      <vt:lpstr>blank presentation</vt:lpstr>
      <vt:lpstr>Custom Design</vt:lpstr>
      <vt:lpstr>PowerPoint Presentation</vt:lpstr>
      <vt:lpstr>PowerPoint Presentation</vt:lpstr>
      <vt:lpstr>IEEE 802.21m: 802.21-2008 Revision Project Task Group Minutes DCN 21-13-0224-00-REVP</vt:lpstr>
      <vt:lpstr>Progress Review</vt:lpstr>
      <vt:lpstr>Progress during Session #59</vt:lpstr>
      <vt:lpstr>Action Items</vt:lpstr>
      <vt:lpstr>Teleconference (Tentative)</vt:lpstr>
      <vt:lpstr>Plan for next meeting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Charlie Perkins</dc:creator>
  <cp:lastModifiedBy>charliep</cp:lastModifiedBy>
  <cp:revision>1630</cp:revision>
  <cp:lastPrinted>2012-06-25T07:51:33Z</cp:lastPrinted>
  <dcterms:created xsi:type="dcterms:W3CDTF">1601-01-01T00:00:00Z</dcterms:created>
  <dcterms:modified xsi:type="dcterms:W3CDTF">2013-11-14T21:14:04Z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(2)TrSU9hmaz5JnX4CK5DjZzfazFL05afnpgf4/tsCschFBKGLoepY1b8a7Nmk9tiwepmnmx7hT_x000d_
Xbg4l+OLaRIShv07S2ibXAYUvc4ZHvexD0tx9COtQYXBDpwl9/htVdI6Y0jmOhqCFSpA1ApW_x000d_
VBZ5XLBhxoOW/8rlqgw2HwtsSzwAaZOJ5I/W/GZkDbAuLzMPU+pUiwSj/7nok7uucJ9L4USH_x000d_
MNU16dQmCSYA10qJz4</vt:lpwstr>
  </property>
  <property fmtid="{D5CDD505-2E9C-101B-9397-08002B2CF9AE}" pid="3" name="_ms_pID_7253431">
    <vt:lpwstr>EBqUbMU14Ot50GPzDDurSkdEI2hnhW08t4zo1DZ6GK2g4htCJyqQmf_x000d_
pAxX8TM3OYZfI3Q9wsMkynIdZyM3Mz8YH3Vtl/hdDuphZb2PUUheIQ==</vt:lpwstr>
  </property>
  <property fmtid="{D5CDD505-2E9C-101B-9397-08002B2CF9AE}" pid="4" name="sflag">
    <vt:lpwstr>1368440108</vt:lpwstr>
  </property>
</Properties>
</file>