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1"/>
  </p:notesMasterIdLst>
  <p:sldIdLst>
    <p:sldId id="331" r:id="rId3"/>
    <p:sldId id="332" r:id="rId4"/>
    <p:sldId id="430" r:id="rId5"/>
    <p:sldId id="436" r:id="rId6"/>
    <p:sldId id="432" r:id="rId7"/>
    <p:sldId id="433" r:id="rId8"/>
    <p:sldId id="434" r:id="rId9"/>
    <p:sldId id="435" r:id="rId10"/>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6"/>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7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t>11/14/2013</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7</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t>11/14/2013</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21-13-0224-00-REVP     Session #59 Minutes</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083B8-FAFD-4194-B2BF-25DA7301203B}"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21-13-0224-00-REVP     Session #59 Minutes</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B95BD-02F7-419F-A683-A02F0AA79821}"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21-13-0224-00-REVP     Session #59 Minutes</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21176-A4B1-4B1D-B38F-396D97471A50}"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21-13-0224-00-REVP     Session #59 Minutes</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B5ACFE-33DB-44C0-BBF6-ADC24E5223A4}" type="datetime1">
              <a:rPr lang="en-US" smtClean="0"/>
              <a:t>11/14/2013</a:t>
            </a:fld>
            <a:endParaRPr lang="en-US"/>
          </a:p>
        </p:txBody>
      </p:sp>
      <p:sp>
        <p:nvSpPr>
          <p:cNvPr id="6" name="Footer Placeholder 5"/>
          <p:cNvSpPr>
            <a:spLocks noGrp="1"/>
          </p:cNvSpPr>
          <p:nvPr>
            <p:ph type="ftr" sz="quarter" idx="11"/>
          </p:nvPr>
        </p:nvSpPr>
        <p:spPr/>
        <p:txBody>
          <a:bodyPr/>
          <a:lstStyle/>
          <a:p>
            <a:r>
              <a:rPr lang="en-US" smtClean="0"/>
              <a:t>21-13-0224-00-REVP     Session #59 Minutes</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1B603-6C58-4B1E-A177-04FEEFBF195E}" type="datetime1">
              <a:rPr lang="en-US" smtClean="0"/>
              <a:t>11/14/2013</a:t>
            </a:fld>
            <a:endParaRPr lang="en-US"/>
          </a:p>
        </p:txBody>
      </p:sp>
      <p:sp>
        <p:nvSpPr>
          <p:cNvPr id="8" name="Footer Placeholder 7"/>
          <p:cNvSpPr>
            <a:spLocks noGrp="1"/>
          </p:cNvSpPr>
          <p:nvPr>
            <p:ph type="ftr" sz="quarter" idx="11"/>
          </p:nvPr>
        </p:nvSpPr>
        <p:spPr/>
        <p:txBody>
          <a:bodyPr/>
          <a:lstStyle/>
          <a:p>
            <a:r>
              <a:rPr lang="en-US" smtClean="0"/>
              <a:t>21-13-0224-00-REVP     Session #59 Minutes</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89D60E-6602-4796-BA36-8BBB50B56E1D}" type="datetime1">
              <a:rPr lang="en-US" smtClean="0"/>
              <a:t>11/14/2013</a:t>
            </a:fld>
            <a:endParaRPr lang="en-US"/>
          </a:p>
        </p:txBody>
      </p:sp>
      <p:sp>
        <p:nvSpPr>
          <p:cNvPr id="4" name="Footer Placeholder 3"/>
          <p:cNvSpPr>
            <a:spLocks noGrp="1"/>
          </p:cNvSpPr>
          <p:nvPr>
            <p:ph type="ftr" sz="quarter" idx="11"/>
          </p:nvPr>
        </p:nvSpPr>
        <p:spPr/>
        <p:txBody>
          <a:bodyPr/>
          <a:lstStyle/>
          <a:p>
            <a:r>
              <a:rPr lang="en-US" smtClean="0"/>
              <a:t>21-13-0224-00-REVP     Session #59 Minutes</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BB72B-3DD1-4C73-8519-9D437D7AD4D3}" type="datetime1">
              <a:rPr lang="en-US" smtClean="0"/>
              <a:t>11/14/2013</a:t>
            </a:fld>
            <a:endParaRPr lang="en-US"/>
          </a:p>
        </p:txBody>
      </p:sp>
      <p:sp>
        <p:nvSpPr>
          <p:cNvPr id="3" name="Footer Placeholder 2"/>
          <p:cNvSpPr>
            <a:spLocks noGrp="1"/>
          </p:cNvSpPr>
          <p:nvPr>
            <p:ph type="ftr" sz="quarter" idx="11"/>
          </p:nvPr>
        </p:nvSpPr>
        <p:spPr/>
        <p:txBody>
          <a:bodyPr/>
          <a:lstStyle/>
          <a:p>
            <a:r>
              <a:rPr lang="en-US" smtClean="0"/>
              <a:t>21-13-0224-00-REVP     Session #59 Minutes</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0C616-034F-4BBD-811E-D5B439CE4E44}" type="datetime1">
              <a:rPr lang="en-US" smtClean="0"/>
              <a:t>11/14/2013</a:t>
            </a:fld>
            <a:endParaRPr lang="en-US"/>
          </a:p>
        </p:txBody>
      </p:sp>
      <p:sp>
        <p:nvSpPr>
          <p:cNvPr id="6" name="Footer Placeholder 5"/>
          <p:cNvSpPr>
            <a:spLocks noGrp="1"/>
          </p:cNvSpPr>
          <p:nvPr>
            <p:ph type="ftr" sz="quarter" idx="11"/>
          </p:nvPr>
        </p:nvSpPr>
        <p:spPr/>
        <p:txBody>
          <a:bodyPr/>
          <a:lstStyle/>
          <a:p>
            <a:r>
              <a:rPr lang="en-US" smtClean="0"/>
              <a:t>21-13-0224-00-REVP     Session #59 Minutes</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21-13-0224-00-REVP     Session #59 Minutes</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36C8A-AB9D-42E4-BE85-2E1BCE9AB4A7}" type="datetime1">
              <a:rPr lang="en-US" smtClean="0"/>
              <a:t>11/14/2013</a:t>
            </a:fld>
            <a:endParaRPr lang="en-US"/>
          </a:p>
        </p:txBody>
      </p:sp>
      <p:sp>
        <p:nvSpPr>
          <p:cNvPr id="6" name="Footer Placeholder 5"/>
          <p:cNvSpPr>
            <a:spLocks noGrp="1"/>
          </p:cNvSpPr>
          <p:nvPr>
            <p:ph type="ftr" sz="quarter" idx="11"/>
          </p:nvPr>
        </p:nvSpPr>
        <p:spPr/>
        <p:txBody>
          <a:bodyPr/>
          <a:lstStyle/>
          <a:p>
            <a:r>
              <a:rPr lang="en-US" smtClean="0"/>
              <a:t>21-13-0224-00-REVP     Session #59 Minutes</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218F84-513B-4F18-9A0E-C2353513835F}"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21-13-0224-00-REVP     Session #59 Minutes</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3B861-3F95-48FF-BE31-43E569407E06}" type="datetime1">
              <a:rPr lang="en-US" smtClean="0"/>
              <a:t>11/14/2013</a:t>
            </a:fld>
            <a:endParaRPr lang="en-US"/>
          </a:p>
        </p:txBody>
      </p:sp>
      <p:sp>
        <p:nvSpPr>
          <p:cNvPr id="5" name="Footer Placeholder 4"/>
          <p:cNvSpPr>
            <a:spLocks noGrp="1"/>
          </p:cNvSpPr>
          <p:nvPr>
            <p:ph type="ftr" sz="quarter" idx="11"/>
          </p:nvPr>
        </p:nvSpPr>
        <p:spPr/>
        <p:txBody>
          <a:bodyPr/>
          <a:lstStyle/>
          <a:p>
            <a:r>
              <a:rPr lang="en-US" smtClean="0"/>
              <a:t>21-13-0224-00-REVP     Session #59 Minutes</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21-13-0224-00-REVP     Session #59 Minutes</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21-13-0224-00-REVP     Session #59 Minutes</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3652A-D45D-4D15-B33F-1E2F82BB1FA4}" type="datetime1">
              <a:rPr lang="en-US" smtClean="0"/>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21-13-0224-00-REVP     Session #59 Minutes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21-13-0224-00-REVP</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#59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 14</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Dallas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a:t>
            </a:r>
            <a:r>
              <a:rPr lang="en-US" altLang="ja-JP" dirty="0" smtClean="0">
                <a:latin typeface="Times New Roman" pitchFamily="18" charset="0"/>
                <a:cs typeface="Times New Roman" pitchFamily="18" charset="0"/>
              </a:rPr>
              <a:t>includes </a:t>
            </a:r>
            <a:r>
              <a:rPr lang="en-US" altLang="ja-JP" dirty="0" smtClean="0">
                <a:latin typeface="Times New Roman" pitchFamily="18" charset="0"/>
                <a:cs typeface="Times New Roman" pitchFamily="18" charset="0"/>
              </a:rPr>
              <a:t>the </a:t>
            </a:r>
            <a:r>
              <a:rPr lang="en-US" altLang="ja-JP" dirty="0" smtClean="0">
                <a:latin typeface="Times New Roman" pitchFamily="18" charset="0"/>
                <a:cs typeface="Times New Roman" pitchFamily="18" charset="0"/>
              </a:rPr>
              <a:t>minutes for </a:t>
            </a:r>
            <a:r>
              <a:rPr lang="en-US" altLang="ja-JP" dirty="0" smtClean="0">
                <a:latin typeface="Times New Roman" pitchFamily="18" charset="0"/>
                <a:cs typeface="Times New Roman" pitchFamily="18" charset="0"/>
              </a:rPr>
              <a:t>the November 2013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21-13-0224-00-REVP     Session #59 Minutes</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21-13-0224-00-REVP     Session #59 Minutes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Minutes</a:t>
            </a:r>
            <a:br>
              <a:rPr lang="en-US" altLang="ko-KR" sz="4000" dirty="0" smtClean="0">
                <a:ea typeface="Gulim" pitchFamily="34" charset="-127"/>
              </a:rPr>
            </a:br>
            <a:r>
              <a:rPr lang="en-US" sz="3200" b="0" dirty="0"/>
              <a:t>DCN </a:t>
            </a:r>
            <a:r>
              <a:rPr lang="en-US" sz="3200" b="0" dirty="0" smtClean="0"/>
              <a:t>21-13-022</a:t>
            </a:r>
            <a:r>
              <a:rPr lang="en-US" sz="3200" b="0" dirty="0"/>
              <a:t>4</a:t>
            </a:r>
            <a:r>
              <a:rPr lang="en-US" sz="3200" b="0" dirty="0" smtClean="0"/>
              <a:t>-00-REVP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smtClean="0"/>
              <a:t>21-13-0224-00-REVP     Session #59 Minutes</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a:t>
            </a:r>
            <a:r>
              <a:rPr lang="en-US" altLang="zh-CN" dirty="0" smtClean="0"/>
              <a:t>Review</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zh-CN" dirty="0" smtClean="0"/>
              <a:t>Reviewed progress </a:t>
            </a:r>
            <a:r>
              <a:rPr lang="en-US" altLang="zh-CN" dirty="0"/>
              <a:t>in previous </a:t>
            </a:r>
            <a:r>
              <a:rPr lang="en-US" altLang="zh-CN" dirty="0" smtClean="0"/>
              <a:t>meetings</a:t>
            </a:r>
          </a:p>
          <a:p>
            <a:r>
              <a:rPr lang="en-US" altLang="zh-CN" dirty="0"/>
              <a:t>Reviewed progress </a:t>
            </a:r>
            <a:r>
              <a:rPr lang="en-US" altLang="zh-CN" dirty="0" smtClean="0"/>
              <a:t>since </a:t>
            </a:r>
            <a:r>
              <a:rPr lang="en-US" altLang="zh-CN" dirty="0" smtClean="0"/>
              <a:t>Nanjing …</a:t>
            </a:r>
            <a:endParaRPr lang="en-US" altLang="ko-KR" dirty="0" smtClean="0"/>
          </a:p>
          <a:p>
            <a:r>
              <a:rPr lang="en-US" altLang="ko-KR" dirty="0" smtClean="0"/>
              <a:t>Created </a:t>
            </a:r>
            <a:r>
              <a:rPr lang="en-US" altLang="ko-KR" dirty="0" smtClean="0"/>
              <a:t>document for base 802.21m specification</a:t>
            </a:r>
          </a:p>
          <a:p>
            <a:r>
              <a:rPr lang="en-US" altLang="ko-KR" dirty="0" smtClean="0"/>
              <a:t>Created </a:t>
            </a:r>
            <a:r>
              <a:rPr lang="en-US" altLang="ko-KR" dirty="0" smtClean="0"/>
              <a:t>document for 802.21.1 handover services specification</a:t>
            </a:r>
          </a:p>
          <a:p>
            <a:r>
              <a:rPr lang="en-US" altLang="ko-KR" dirty="0" smtClean="0"/>
              <a:t>Issues </a:t>
            </a:r>
            <a:r>
              <a:rPr lang="en-US" altLang="ko-KR" dirty="0" smtClean="0"/>
              <a:t>added to spreadsheet based on </a:t>
            </a:r>
            <a:r>
              <a:rPr lang="en-US" altLang="ko-KR" dirty="0" smtClean="0"/>
              <a:t>earlier comment rejections </a:t>
            </a:r>
            <a:r>
              <a:rPr lang="en-US" altLang="ko-KR" dirty="0" smtClean="0"/>
              <a:t>from 802.21c and 802.21d</a:t>
            </a:r>
          </a:p>
          <a:p>
            <a:r>
              <a:rPr lang="en-US" altLang="ko-KR" dirty="0" smtClean="0"/>
              <a:t>Reviewed </a:t>
            </a:r>
            <a:r>
              <a:rPr lang="en-US" altLang="ko-KR" dirty="0" smtClean="0"/>
              <a:t>text included as part of base 802.21m specification</a:t>
            </a:r>
          </a:p>
          <a:p>
            <a:r>
              <a:rPr lang="en-US" altLang="ko-KR" dirty="0" smtClean="0"/>
              <a:t>Received </a:t>
            </a:r>
            <a:r>
              <a:rPr lang="en-US" altLang="ko-KR" dirty="0" smtClean="0"/>
              <a:t>document source for 802.21a and 802.21b</a:t>
            </a:r>
          </a:p>
          <a:p>
            <a:r>
              <a:rPr lang="en-US" altLang="ko-KR" dirty="0" smtClean="0"/>
              <a:t>Discussed </a:t>
            </a:r>
            <a:r>
              <a:rPr lang="en-US" altLang="ko-KR" dirty="0" smtClean="0"/>
              <a:t>inclusion of text from 802.21b and 802.21a in base (802.21m) specification</a:t>
            </a:r>
          </a:p>
          <a:p>
            <a:r>
              <a:rPr lang="en-US" altLang="ko-KR" dirty="0" smtClean="0"/>
              <a:t>Received </a:t>
            </a:r>
            <a:r>
              <a:rPr lang="en-US" altLang="ko-KR" dirty="0" err="1" smtClean="0"/>
              <a:t>framemaker</a:t>
            </a:r>
            <a:r>
              <a:rPr lang="en-US" altLang="ko-KR" dirty="0" smtClean="0"/>
              <a:t> (.</a:t>
            </a:r>
            <a:r>
              <a:rPr lang="en-US" altLang="ko-KR" dirty="0" err="1" smtClean="0"/>
              <a:t>tif</a:t>
            </a:r>
            <a:r>
              <a:rPr lang="en-US" altLang="ko-KR" dirty="0" smtClean="0"/>
              <a:t>) source for document figures</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21-13-0224-00-REVP     Session #59 Minutes</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a:bodyPr>
          <a:lstStyle/>
          <a:p>
            <a:r>
              <a:rPr lang="en-US" dirty="0" smtClean="0"/>
              <a:t>Discussion </a:t>
            </a:r>
            <a:r>
              <a:rPr lang="en-US" dirty="0"/>
              <a:t>of </a:t>
            </a:r>
            <a:r>
              <a:rPr lang="en-US" dirty="0" smtClean="0"/>
              <a:t>new issues in spreadsheet 21-13-0182-01-REVP</a:t>
            </a:r>
            <a:endParaRPr lang="en-US" dirty="0"/>
          </a:p>
          <a:p>
            <a:r>
              <a:rPr lang="en-US" dirty="0" smtClean="0"/>
              <a:t>Accepted </a:t>
            </a:r>
            <a:r>
              <a:rPr lang="en-US" dirty="0"/>
              <a:t>proposed </a:t>
            </a:r>
            <a:r>
              <a:rPr lang="en-US" dirty="0" smtClean="0"/>
              <a:t>terminology </a:t>
            </a:r>
            <a:r>
              <a:rPr lang="en-US" dirty="0" smtClean="0"/>
              <a:t>change from MIH </a:t>
            </a:r>
            <a:r>
              <a:rPr lang="en-US" dirty="0" smtClean="0">
                <a:sym typeface="Wingdings" panose="05000000000000000000" pitchFamily="2" charset="2"/>
              </a:rPr>
              <a:t>  MIS</a:t>
            </a:r>
            <a:endParaRPr lang="en-US" dirty="0"/>
          </a:p>
          <a:p>
            <a:r>
              <a:rPr lang="en-US" altLang="zh-CN" dirty="0" smtClean="0"/>
              <a:t>Discuss </a:t>
            </a:r>
            <a:r>
              <a:rPr lang="en-US" altLang="zh-CN" dirty="0" smtClean="0"/>
              <a:t>problems with document source as received</a:t>
            </a:r>
          </a:p>
          <a:p>
            <a:r>
              <a:rPr lang="en-US" dirty="0"/>
              <a:t>Review current split of 802.21-2008 specification</a:t>
            </a:r>
          </a:p>
          <a:p>
            <a:pPr lvl="1"/>
            <a:r>
              <a:rPr lang="en-US" dirty="0"/>
              <a:t> </a:t>
            </a:r>
            <a:r>
              <a:rPr lang="en-US" dirty="0" smtClean="0"/>
              <a:t>21-13-0210-00-REVP-802.21-2008_include (base doc.)</a:t>
            </a:r>
            <a:endParaRPr lang="en-US" dirty="0"/>
          </a:p>
          <a:p>
            <a:pPr lvl="1"/>
            <a:r>
              <a:rPr lang="en-US" dirty="0"/>
              <a:t> </a:t>
            </a:r>
            <a:r>
              <a:rPr lang="en-US" dirty="0" smtClean="0"/>
              <a:t>21-13-0211-00-REVP-802.21-2008_exclude (handovers)</a:t>
            </a:r>
            <a:endParaRPr lang="en-US" dirty="0"/>
          </a:p>
          <a:p>
            <a:r>
              <a:rPr lang="en-US" dirty="0" smtClean="0"/>
              <a:t>Decided to </a:t>
            </a:r>
            <a:r>
              <a:rPr lang="en-US" dirty="0"/>
              <a:t>submit </a:t>
            </a:r>
            <a:r>
              <a:rPr lang="en-US" dirty="0" smtClean="0"/>
              <a:t>21-13-0211 (handover) </a:t>
            </a:r>
            <a:r>
              <a:rPr lang="en-US" dirty="0" smtClean="0"/>
              <a:t>use </a:t>
            </a:r>
            <a:r>
              <a:rPr lang="en-US" dirty="0"/>
              <a:t>case to 802.21.1</a:t>
            </a:r>
          </a:p>
          <a:p>
            <a:r>
              <a:rPr lang="en-US" dirty="0" smtClean="0"/>
              <a:t>Discussed handling of text from </a:t>
            </a:r>
            <a:r>
              <a:rPr lang="en-US" dirty="0"/>
              <a:t>802.21a and 802.21b</a:t>
            </a:r>
          </a:p>
          <a:p>
            <a:r>
              <a:rPr lang="en-US" dirty="0"/>
              <a:t>Teleconference schedule, next </a:t>
            </a:r>
            <a:r>
              <a:rPr lang="en-US" dirty="0" smtClean="0"/>
              <a:t>steps</a:t>
            </a:r>
            <a:endParaRPr lang="en-US" altLang="zh-CN" dirty="0" smtClean="0"/>
          </a:p>
          <a:p>
            <a:r>
              <a:rPr lang="en-US" altLang="zh-CN" dirty="0" smtClean="0"/>
              <a:t>Have just received </a:t>
            </a:r>
            <a:r>
              <a:rPr lang="en-US" altLang="zh-CN" dirty="0" err="1" smtClean="0"/>
              <a:t>Framemaker</a:t>
            </a:r>
            <a:r>
              <a:rPr lang="en-US" altLang="zh-CN" dirty="0" smtClean="0"/>
              <a:t> source files for figures (.</a:t>
            </a:r>
            <a:r>
              <a:rPr lang="en-US" altLang="zh-CN" dirty="0" err="1" smtClean="0"/>
              <a:t>tif</a:t>
            </a:r>
            <a:r>
              <a:rPr lang="en-US" altLang="zh-CN" dirty="0" smtClean="0"/>
              <a:t>)</a:t>
            </a:r>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during Session #59</a:t>
            </a:r>
            <a:endParaRPr lang="en-US" dirty="0"/>
          </a:p>
        </p:txBody>
      </p:sp>
      <p:sp>
        <p:nvSpPr>
          <p:cNvPr id="4" name="Footer Placeholder 3"/>
          <p:cNvSpPr>
            <a:spLocks noGrp="1"/>
          </p:cNvSpPr>
          <p:nvPr>
            <p:ph type="ftr" sz="quarter" idx="10"/>
          </p:nvPr>
        </p:nvSpPr>
        <p:spPr/>
        <p:txBody>
          <a:bodyPr/>
          <a:lstStyle/>
          <a:p>
            <a:pPr>
              <a:defRPr/>
            </a:pPr>
            <a:r>
              <a:rPr lang="en-US" smtClean="0"/>
              <a:t>21-13-0224-00-REVP     Session #59 Minutes</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dirty="0"/>
              <a:t>WG chair </a:t>
            </a:r>
            <a:r>
              <a:rPr lang="en-US" dirty="0" smtClean="0"/>
              <a:t>to attempt to import </a:t>
            </a:r>
            <a:r>
              <a:rPr lang="en-US" dirty="0" err="1" smtClean="0"/>
              <a:t>Framemaker</a:t>
            </a:r>
            <a:r>
              <a:rPr lang="en-US" dirty="0" smtClean="0"/>
              <a:t> figures into </a:t>
            </a:r>
            <a:r>
              <a:rPr lang="en-US" dirty="0" smtClean="0"/>
              <a:t>Visio</a:t>
            </a:r>
            <a:endParaRPr lang="en-US" dirty="0"/>
          </a:p>
          <a:p>
            <a:r>
              <a:rPr lang="en-US" altLang="ko-KR" dirty="0" smtClean="0"/>
              <a:t>WG chair to change MIH to MIS in all occurrences in document texts and figures</a:t>
            </a:r>
          </a:p>
          <a:p>
            <a:r>
              <a:rPr lang="en-US" altLang="ko-KR" dirty="0" smtClean="0"/>
              <a:t>WG chair to prepare revised documents for consideration at session #60 during upcoming Interim meeting in January</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21-13-0224-00-REVP     Session #59 Minutes</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January 5, </a:t>
            </a:r>
            <a:r>
              <a:rPr lang="en-US" altLang="zh-CN" dirty="0" smtClean="0"/>
              <a:t>2014</a:t>
            </a:r>
          </a:p>
          <a:p>
            <a:pPr>
              <a:spcBef>
                <a:spcPts val="600"/>
              </a:spcBef>
            </a:pPr>
            <a:r>
              <a:rPr lang="en-US" altLang="zh-CN" dirty="0" smtClean="0"/>
              <a:t>To discuss: issues that may arise during document production</a:t>
            </a:r>
          </a:p>
          <a:p>
            <a:pPr>
              <a:spcBef>
                <a:spcPts val="600"/>
              </a:spcBef>
            </a:pPr>
            <a:r>
              <a:rPr lang="en-US" altLang="zh-CN" dirty="0" smtClean="0"/>
              <a:t>Request for help with changes to document figures if needed</a:t>
            </a:r>
          </a:p>
          <a:p>
            <a:pPr>
              <a:spcBef>
                <a:spcPts val="600"/>
              </a:spcBef>
            </a:pPr>
            <a:r>
              <a:rPr lang="en-US" altLang="zh-CN" dirty="0" smtClean="0"/>
              <a:t>Any other business, preparation for Meeting #60 (Interim)</a:t>
            </a:r>
            <a:endParaRPr lang="en-US" altLang="zh-CN" dirty="0" smtClean="0"/>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21-13-0224-00-REVP     Session #59 Minutes</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2583543"/>
          </a:xfrm>
        </p:spPr>
        <p:txBody>
          <a:bodyPr/>
          <a:lstStyle/>
          <a:p>
            <a:r>
              <a:rPr lang="en-US" dirty="0" smtClean="0"/>
              <a:t>Incorporate text from 802.21a and 802.21b into base document for 802.21m</a:t>
            </a:r>
          </a:p>
          <a:p>
            <a:r>
              <a:rPr lang="en-US" dirty="0" smtClean="0"/>
              <a:t>Add text to planned submission for handover services to 802.21.1</a:t>
            </a:r>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21-13-0224-00-REVP     Session #59 Minutes</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29716</TotalTime>
  <Words>600</Words>
  <Application>Microsoft Office PowerPoint</Application>
  <PresentationFormat>On-screen Show (4:3)</PresentationFormat>
  <Paragraphs>74</Paragraphs>
  <Slides>8</Slides>
  <Notes>4</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blank presentation</vt:lpstr>
      <vt:lpstr>Custom Design</vt:lpstr>
      <vt:lpstr>PowerPoint Presentation</vt:lpstr>
      <vt:lpstr>PowerPoint Presentation</vt:lpstr>
      <vt:lpstr>IEEE 802.21m: 802.21-2008 Revision Project Task Group Minutes DCN 21-13-0224-00-REVP</vt:lpstr>
      <vt:lpstr>Progress Review</vt:lpstr>
      <vt:lpstr>Progress during Session #59</vt:lpstr>
      <vt:lpstr>Action Items</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1630</cp:revision>
  <cp:lastPrinted>2012-06-25T07:51:33Z</cp:lastPrinted>
  <dcterms:created xsi:type="dcterms:W3CDTF">1601-01-01T00:00:00Z</dcterms:created>
  <dcterms:modified xsi:type="dcterms:W3CDTF">2013-11-14T21:14:04Z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