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2"/>
  </p:notesMasterIdLst>
  <p:sldIdLst>
    <p:sldId id="331" r:id="rId3"/>
    <p:sldId id="332" r:id="rId4"/>
    <p:sldId id="430" r:id="rId5"/>
    <p:sldId id="431" r:id="rId6"/>
    <p:sldId id="436" r:id="rId7"/>
    <p:sldId id="432" r:id="rId8"/>
    <p:sldId id="433" r:id="rId9"/>
    <p:sldId id="434" r:id="rId10"/>
    <p:sldId id="435" r:id="rId11"/>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1"/>
            <p14:sldId id="436"/>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72"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t>11/14/2013</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8</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t>11/14/2013</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21-13-0221-00-REVP      Session #59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DB3E59-4802-473C-8200-751CC037FD1A}"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21-13-0221-00-REVP      Session #59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D2F0A7-CAD1-4679-925B-C79624F337C4}"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21-13-0221-00-REVP      Session #59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66F476-E664-4298-8446-4C05E525A936}"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21-13-0221-00-REVP      Session #59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D19980-1A59-4C1D-8E53-B1F3C512508F}" type="datetime1">
              <a:rPr lang="en-US" smtClean="0"/>
              <a:t>11/14/2013</a:t>
            </a:fld>
            <a:endParaRPr lang="en-US"/>
          </a:p>
        </p:txBody>
      </p:sp>
      <p:sp>
        <p:nvSpPr>
          <p:cNvPr id="6" name="Footer Placeholder 5"/>
          <p:cNvSpPr>
            <a:spLocks noGrp="1"/>
          </p:cNvSpPr>
          <p:nvPr>
            <p:ph type="ftr" sz="quarter" idx="11"/>
          </p:nvPr>
        </p:nvSpPr>
        <p:spPr/>
        <p:txBody>
          <a:bodyPr/>
          <a:lstStyle/>
          <a:p>
            <a:r>
              <a:rPr lang="en-US" smtClean="0"/>
              <a:t>21-13-0221-00-REVP      Session #59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218FAE-5AED-4058-8E29-5C1CB656C005}" type="datetime1">
              <a:rPr lang="en-US" smtClean="0"/>
              <a:t>11/14/2013</a:t>
            </a:fld>
            <a:endParaRPr lang="en-US"/>
          </a:p>
        </p:txBody>
      </p:sp>
      <p:sp>
        <p:nvSpPr>
          <p:cNvPr id="8" name="Footer Placeholder 7"/>
          <p:cNvSpPr>
            <a:spLocks noGrp="1"/>
          </p:cNvSpPr>
          <p:nvPr>
            <p:ph type="ftr" sz="quarter" idx="11"/>
          </p:nvPr>
        </p:nvSpPr>
        <p:spPr/>
        <p:txBody>
          <a:bodyPr/>
          <a:lstStyle/>
          <a:p>
            <a:r>
              <a:rPr lang="en-US" smtClean="0"/>
              <a:t>21-13-0221-00-REVP      Session #59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630360-8911-4D12-B7F2-FE5609409A94}" type="datetime1">
              <a:rPr lang="en-US" smtClean="0"/>
              <a:t>11/14/2013</a:t>
            </a:fld>
            <a:endParaRPr lang="en-US"/>
          </a:p>
        </p:txBody>
      </p:sp>
      <p:sp>
        <p:nvSpPr>
          <p:cNvPr id="4" name="Footer Placeholder 3"/>
          <p:cNvSpPr>
            <a:spLocks noGrp="1"/>
          </p:cNvSpPr>
          <p:nvPr>
            <p:ph type="ftr" sz="quarter" idx="11"/>
          </p:nvPr>
        </p:nvSpPr>
        <p:spPr/>
        <p:txBody>
          <a:bodyPr/>
          <a:lstStyle/>
          <a:p>
            <a:r>
              <a:rPr lang="en-US" smtClean="0"/>
              <a:t>21-13-0221-00-REVP      Session #59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AED6E-A1ED-4FA4-8D45-41A28AF142A4}" type="datetime1">
              <a:rPr lang="en-US" smtClean="0"/>
              <a:t>11/14/2013</a:t>
            </a:fld>
            <a:endParaRPr lang="en-US"/>
          </a:p>
        </p:txBody>
      </p:sp>
      <p:sp>
        <p:nvSpPr>
          <p:cNvPr id="3" name="Footer Placeholder 2"/>
          <p:cNvSpPr>
            <a:spLocks noGrp="1"/>
          </p:cNvSpPr>
          <p:nvPr>
            <p:ph type="ftr" sz="quarter" idx="11"/>
          </p:nvPr>
        </p:nvSpPr>
        <p:spPr/>
        <p:txBody>
          <a:bodyPr/>
          <a:lstStyle/>
          <a:p>
            <a:r>
              <a:rPr lang="en-US" smtClean="0"/>
              <a:t>21-13-0221-00-REVP      Session #59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2B4AA8-8D4B-4FA2-A732-1BB2924113A1}" type="datetime1">
              <a:rPr lang="en-US" smtClean="0"/>
              <a:t>11/14/2013</a:t>
            </a:fld>
            <a:endParaRPr lang="en-US"/>
          </a:p>
        </p:txBody>
      </p:sp>
      <p:sp>
        <p:nvSpPr>
          <p:cNvPr id="6" name="Footer Placeholder 5"/>
          <p:cNvSpPr>
            <a:spLocks noGrp="1"/>
          </p:cNvSpPr>
          <p:nvPr>
            <p:ph type="ftr" sz="quarter" idx="11"/>
          </p:nvPr>
        </p:nvSpPr>
        <p:spPr/>
        <p:txBody>
          <a:bodyPr/>
          <a:lstStyle/>
          <a:p>
            <a:r>
              <a:rPr lang="en-US" smtClean="0"/>
              <a:t>21-13-0221-00-REVP      Session #59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21-13-0221-00-REVP      Session #59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442FB-8F76-47C9-97BF-B0F95F7E66BE}" type="datetime1">
              <a:rPr lang="en-US" smtClean="0"/>
              <a:t>11/14/2013</a:t>
            </a:fld>
            <a:endParaRPr lang="en-US"/>
          </a:p>
        </p:txBody>
      </p:sp>
      <p:sp>
        <p:nvSpPr>
          <p:cNvPr id="6" name="Footer Placeholder 5"/>
          <p:cNvSpPr>
            <a:spLocks noGrp="1"/>
          </p:cNvSpPr>
          <p:nvPr>
            <p:ph type="ftr" sz="quarter" idx="11"/>
          </p:nvPr>
        </p:nvSpPr>
        <p:spPr/>
        <p:txBody>
          <a:bodyPr/>
          <a:lstStyle/>
          <a:p>
            <a:r>
              <a:rPr lang="en-US" smtClean="0"/>
              <a:t>21-13-0221-00-REVP      Session #59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E329AE-4E78-44C2-847F-6DBD5E8794BB}"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21-13-0221-00-REVP      Session #59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F815FF-E358-4BAC-827B-A009CE8ED44C}" type="datetime1">
              <a:rPr lang="en-US" smtClean="0"/>
              <a:t>11/14/2013</a:t>
            </a:fld>
            <a:endParaRPr lang="en-US"/>
          </a:p>
        </p:txBody>
      </p:sp>
      <p:sp>
        <p:nvSpPr>
          <p:cNvPr id="5" name="Footer Placeholder 4"/>
          <p:cNvSpPr>
            <a:spLocks noGrp="1"/>
          </p:cNvSpPr>
          <p:nvPr>
            <p:ph type="ftr" sz="quarter" idx="11"/>
          </p:nvPr>
        </p:nvSpPr>
        <p:spPr/>
        <p:txBody>
          <a:bodyPr/>
          <a:lstStyle/>
          <a:p>
            <a:r>
              <a:rPr lang="en-US" smtClean="0"/>
              <a:t>21-13-0221-00-REVP      Session #59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21-13-0221-00-REVP      Session #59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21-13-0221-00-REVP      Session #59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3D7DF-64D6-479B-811D-29D8770B900F}" type="datetime1">
              <a:rPr lang="en-US" smtClean="0"/>
              <a:t>11/14/2013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21-13-0221-00-REVP      Session #59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21-13-0186-00-REVP</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#59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 14</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Dallas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November 2013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Report</a:t>
            </a:r>
            <a:br>
              <a:rPr lang="en-US" altLang="ko-KR" sz="4000" dirty="0" smtClean="0">
                <a:ea typeface="Gulim" pitchFamily="34" charset="-127"/>
              </a:rPr>
            </a:br>
            <a:r>
              <a:rPr lang="en-US" sz="3200" b="0" dirty="0"/>
              <a:t>DCN </a:t>
            </a:r>
            <a:r>
              <a:rPr lang="en-US" sz="3200" b="0" dirty="0" smtClean="0"/>
              <a:t>21-13-0221-00-REVP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smtClean="0"/>
              <a:t>21-13-0221-00-REVP      Session #59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Initiated working group</a:t>
            </a:r>
          </a:p>
          <a:p>
            <a:r>
              <a:rPr lang="en-US" altLang="ko-KR" dirty="0" smtClean="0"/>
              <a:t>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initial issues spreadsheet</a:t>
            </a:r>
          </a:p>
          <a:p>
            <a:r>
              <a:rPr lang="en-US" altLang="ko-KR" dirty="0" smtClean="0"/>
              <a:t>Received document source for 802.21-2008 specification</a:t>
            </a:r>
          </a:p>
          <a:p>
            <a:pPr marL="0" indent="0">
              <a:buNone/>
            </a:pPr>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since Nanjing</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Created document for base 802.21m specification</a:t>
            </a:r>
          </a:p>
          <a:p>
            <a:r>
              <a:rPr lang="en-US" altLang="ko-KR" dirty="0" smtClean="0"/>
              <a:t>Created document for 802.21.1 handover services specification</a:t>
            </a:r>
          </a:p>
          <a:p>
            <a:r>
              <a:rPr lang="en-US" altLang="ko-KR" dirty="0" smtClean="0"/>
              <a:t>Issues added to spreadsheet based on comment rejections from 802.21c and 802.21d</a:t>
            </a:r>
          </a:p>
          <a:p>
            <a:r>
              <a:rPr lang="en-US" altLang="ko-KR" dirty="0" smtClean="0"/>
              <a:t>Reviewed text included as part of base 802.21m specification</a:t>
            </a:r>
          </a:p>
          <a:p>
            <a:r>
              <a:rPr lang="en-US" altLang="ko-KR" dirty="0" smtClean="0"/>
              <a:t>Received document source for 802.21a and 802.21b</a:t>
            </a:r>
          </a:p>
          <a:p>
            <a:r>
              <a:rPr lang="en-US" altLang="ko-KR" dirty="0" smtClean="0"/>
              <a:t>Discussed inclusion of text from 802.21b and 802.21a in base (802.21m) specification</a:t>
            </a:r>
          </a:p>
          <a:p>
            <a:r>
              <a:rPr lang="en-US" altLang="ko-KR" dirty="0" smtClean="0"/>
              <a:t>Received </a:t>
            </a:r>
            <a:r>
              <a:rPr lang="en-US" altLang="ko-KR" dirty="0" err="1" smtClean="0"/>
              <a:t>framemaker</a:t>
            </a:r>
            <a:r>
              <a:rPr lang="en-US" altLang="ko-KR" dirty="0" smtClean="0"/>
              <a:t> (.</a:t>
            </a:r>
            <a:r>
              <a:rPr lang="en-US" altLang="ko-KR" dirty="0" err="1" smtClean="0"/>
              <a:t>tif</a:t>
            </a:r>
            <a:r>
              <a:rPr lang="en-US" altLang="ko-KR" dirty="0" smtClean="0"/>
              <a:t>) source for document figures</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fontScale="92500" lnSpcReduction="20000"/>
          </a:bodyPr>
          <a:lstStyle/>
          <a:p>
            <a:r>
              <a:rPr lang="en-US" altLang="zh-CN" dirty="0" smtClean="0"/>
              <a:t>Sessions: </a:t>
            </a:r>
            <a:r>
              <a:rPr lang="en-US" altLang="zh-CN" b="1" dirty="0" smtClean="0"/>
              <a:t>Tuesday PM2 and Wednesday AM2</a:t>
            </a:r>
          </a:p>
          <a:p>
            <a:r>
              <a:rPr lang="en-US" dirty="0" smtClean="0"/>
              <a:t>Review 802.21m </a:t>
            </a:r>
            <a:r>
              <a:rPr lang="en-US" dirty="0"/>
              <a:t>charter and </a:t>
            </a:r>
            <a:r>
              <a:rPr lang="en-US" dirty="0" smtClean="0"/>
              <a:t>mission</a:t>
            </a:r>
          </a:p>
          <a:p>
            <a:r>
              <a:rPr lang="en-US" dirty="0"/>
              <a:t>Review previous decisions, work plans</a:t>
            </a:r>
          </a:p>
          <a:p>
            <a:pPr lvl="1"/>
            <a:r>
              <a:rPr lang="en-US" dirty="0"/>
              <a:t> Discussion of issues spreadsheet</a:t>
            </a:r>
          </a:p>
          <a:p>
            <a:pPr lvl="2"/>
            <a:r>
              <a:rPr lang="en-US" dirty="0"/>
              <a:t>21-13-0182-01-REVP</a:t>
            </a:r>
          </a:p>
          <a:p>
            <a:pPr lvl="1"/>
            <a:r>
              <a:rPr lang="en-US" dirty="0"/>
              <a:t> Review proposed </a:t>
            </a:r>
            <a:r>
              <a:rPr lang="en-US" dirty="0" smtClean="0"/>
              <a:t>terminology change</a:t>
            </a:r>
            <a:endParaRPr lang="en-US" dirty="0"/>
          </a:p>
          <a:p>
            <a:pPr lvl="1"/>
            <a:r>
              <a:rPr lang="en-US" dirty="0"/>
              <a:t> </a:t>
            </a:r>
            <a:r>
              <a:rPr lang="en-US" dirty="0" smtClean="0"/>
              <a:t>No discussion </a:t>
            </a:r>
            <a:r>
              <a:rPr lang="en-US" dirty="0"/>
              <a:t>of Protocol </a:t>
            </a:r>
            <a:r>
              <a:rPr lang="en-US" dirty="0" smtClean="0"/>
              <a:t>Mandates or </a:t>
            </a:r>
            <a:r>
              <a:rPr lang="en-US" dirty="0"/>
              <a:t>Gap Analysis</a:t>
            </a:r>
          </a:p>
          <a:p>
            <a:r>
              <a:rPr lang="en-US" altLang="zh-CN" dirty="0" smtClean="0"/>
              <a:t>Discuss problems with document source as received</a:t>
            </a:r>
          </a:p>
          <a:p>
            <a:r>
              <a:rPr lang="en-US" dirty="0"/>
              <a:t>Review current split of 802.21-2008 specification</a:t>
            </a:r>
          </a:p>
          <a:p>
            <a:pPr lvl="1"/>
            <a:r>
              <a:rPr lang="en-US" dirty="0"/>
              <a:t> 21-13-0210-00-REVP-802.21-2008_include</a:t>
            </a:r>
          </a:p>
          <a:p>
            <a:pPr lvl="1"/>
            <a:r>
              <a:rPr lang="en-US" dirty="0"/>
              <a:t> 21-13-0211-00-REVP-802.21-2008_exclude</a:t>
            </a:r>
          </a:p>
          <a:p>
            <a:r>
              <a:rPr lang="en-US" dirty="0"/>
              <a:t>Discuss submission of handover as use case to 802.21.1</a:t>
            </a:r>
          </a:p>
          <a:p>
            <a:r>
              <a:rPr lang="en-US" dirty="0"/>
              <a:t>Discuss </a:t>
            </a:r>
            <a:r>
              <a:rPr lang="en-US" dirty="0" smtClean="0"/>
              <a:t>handling of </a:t>
            </a:r>
            <a:r>
              <a:rPr lang="en-US" dirty="0"/>
              <a:t>802.21a and 802.21b</a:t>
            </a:r>
          </a:p>
          <a:p>
            <a:r>
              <a:rPr lang="en-US" dirty="0"/>
              <a:t>Teleconference schedule, next </a:t>
            </a:r>
            <a:r>
              <a:rPr lang="en-US" dirty="0" smtClean="0"/>
              <a:t>steps</a:t>
            </a:r>
            <a:endParaRPr lang="en-US" altLang="zh-CN" dirty="0" smtClean="0"/>
          </a:p>
          <a:p>
            <a:r>
              <a:rPr lang="en-US" altLang="zh-CN" dirty="0"/>
              <a:t>M</a:t>
            </a:r>
            <a:r>
              <a:rPr lang="en-US" altLang="zh-CN" smtClean="0"/>
              <a:t>inutes</a:t>
            </a:r>
            <a:r>
              <a:rPr lang="en-US" dirty="0" smtClean="0"/>
              <a:t>: DCN </a:t>
            </a:r>
            <a:r>
              <a:rPr lang="en-US" dirty="0" smtClean="0"/>
              <a:t>21-13-0224-00-REVP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November 2013</a:t>
            </a:r>
            <a:endParaRPr lang="en-US" dirty="0"/>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a:t>
            </a:r>
            <a:endParaRPr lang="en-US" dirty="0"/>
          </a:p>
        </p:txBody>
      </p:sp>
      <p:sp>
        <p:nvSpPr>
          <p:cNvPr id="2" name="Content Placeholder 1"/>
          <p:cNvSpPr>
            <a:spLocks noGrp="1"/>
          </p:cNvSpPr>
          <p:nvPr>
            <p:ph idx="1"/>
          </p:nvPr>
        </p:nvSpPr>
        <p:spPr>
          <a:xfrm>
            <a:off x="313572" y="1171791"/>
            <a:ext cx="8540141" cy="5184648"/>
          </a:xfrm>
        </p:spPr>
        <p:txBody>
          <a:bodyPr>
            <a:normAutofit/>
          </a:bodyPr>
          <a:lstStyle/>
          <a:p>
            <a:r>
              <a:rPr lang="en-US" dirty="0"/>
              <a:t>WG chair </a:t>
            </a:r>
            <a:r>
              <a:rPr lang="en-US" dirty="0" smtClean="0"/>
              <a:t>to attempt to import </a:t>
            </a:r>
            <a:r>
              <a:rPr lang="en-US" dirty="0" err="1" smtClean="0"/>
              <a:t>Framemaker</a:t>
            </a:r>
            <a:r>
              <a:rPr lang="en-US" dirty="0" smtClean="0"/>
              <a:t> figures into </a:t>
            </a:r>
            <a:r>
              <a:rPr lang="en-US" dirty="0" err="1" smtClean="0"/>
              <a:t>Viso</a:t>
            </a:r>
            <a:endParaRPr lang="en-US" dirty="0"/>
          </a:p>
          <a:p>
            <a:r>
              <a:rPr lang="en-US" altLang="ko-KR" dirty="0" smtClean="0"/>
              <a:t>WG chair to change MIH to MIS in all occurrences in document texts and figures</a:t>
            </a:r>
          </a:p>
          <a:p>
            <a:r>
              <a:rPr lang="en-US" altLang="ko-KR" dirty="0" smtClean="0"/>
              <a:t>WG chair to prepare revised documents for consideration at session #60 during upcoming Interim meeting in January</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January 5, 2014</a:t>
            </a:r>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21-13-0221-00-REVP      Session #59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2583543"/>
          </a:xfrm>
        </p:spPr>
        <p:txBody>
          <a:bodyPr/>
          <a:lstStyle/>
          <a:p>
            <a:r>
              <a:rPr lang="en-US" dirty="0" smtClean="0"/>
              <a:t>Incorporate text from 802.21a and 802.21b into base document for 802.21m</a:t>
            </a:r>
          </a:p>
          <a:p>
            <a:r>
              <a:rPr lang="en-US" dirty="0" smtClean="0"/>
              <a:t>Add text to planned submission for handover services to 802.21.1</a:t>
            </a:r>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21-13-0221-00-REVP      Session #59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29693</TotalTime>
  <Words>639</Words>
  <Application>Microsoft Office PowerPoint</Application>
  <PresentationFormat>On-screen Show (4:3)</PresentationFormat>
  <Paragraphs>84</Paragraphs>
  <Slides>9</Slides>
  <Notes>4</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blank presentation</vt:lpstr>
      <vt:lpstr>Custom Design</vt:lpstr>
      <vt:lpstr>PowerPoint Presentation</vt:lpstr>
      <vt:lpstr>PowerPoint Presentation</vt:lpstr>
      <vt:lpstr>IEEE 802.21m: 802.21-2008 Revision Project Task Group Closing Report DCN 21-13-0221-00-REVP</vt:lpstr>
      <vt:lpstr>Progress in previous meetings</vt:lpstr>
      <vt:lpstr>Progress since Nanjing</vt:lpstr>
      <vt:lpstr>Agenda for November 2013</vt:lpstr>
      <vt:lpstr>Action Items</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1627</cp:revision>
  <cp:lastPrinted>2012-06-25T07:51:33Z</cp:lastPrinted>
  <dcterms:created xsi:type="dcterms:W3CDTF">1601-01-01T00:00:00Z</dcterms:created>
  <dcterms:modified xsi:type="dcterms:W3CDTF">2013-11-14T20:57:35Z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