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7"/>
  </p:notesMasterIdLst>
  <p:handoutMasterIdLst>
    <p:handoutMasterId r:id="rId8"/>
  </p:handoutMasterIdLst>
  <p:sldIdLst>
    <p:sldId id="333" r:id="rId2"/>
    <p:sldId id="332" r:id="rId3"/>
    <p:sldId id="342" r:id="rId4"/>
    <p:sldId id="345" r:id="rId5"/>
    <p:sldId id="343" r:id="rId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CCECFF"/>
    <a:srgbClr val="99CCFF"/>
    <a:srgbClr val="66FF99"/>
    <a:srgbClr val="FF9933"/>
    <a:srgbClr val="FF0000"/>
    <a:srgbClr val="CC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91" d="100"/>
          <a:sy n="91" d="100"/>
        </p:scale>
        <p:origin x="-134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4</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21-13-0220-SAUC</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Closing </a:t>
            </a:r>
            <a:r>
              <a:rPr lang="en-US" altLang="ja-JP" b="1" dirty="0">
                <a:latin typeface="Times" charset="0"/>
                <a:ea typeface="MS PGothic" pitchFamily="34" charset="-128"/>
                <a:cs typeface="Times New Roman" pitchFamily="18" charset="0"/>
              </a:rPr>
              <a:t>Note</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Nov</a:t>
            </a:r>
            <a:r>
              <a:rPr lang="en-US" altLang="ja-JP" dirty="0" smtClean="0">
                <a:latin typeface="Times" charset="0"/>
                <a:ea typeface="MS PGothic" pitchFamily="34" charset="-128"/>
                <a:cs typeface="Times New Roman" pitchFamily="18" charset="0"/>
              </a:rPr>
              <a:t>ember 14, </a:t>
            </a:r>
            <a:r>
              <a:rPr lang="en-US" altLang="ja-JP" dirty="0">
                <a:latin typeface="Times" charset="0"/>
                <a:ea typeface="MS PGothic" pitchFamily="34" charset="-128"/>
                <a:cs typeface="Times New Roman" pitchFamily="18" charset="0"/>
              </a:rPr>
              <a:t>2013</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Presented at IEEE 802.21 session #</a:t>
            </a:r>
            <a:r>
              <a:rPr lang="en-US" altLang="ja-JP" dirty="0" smtClean="0">
                <a:latin typeface="Times" charset="0"/>
                <a:ea typeface="MS PGothic" pitchFamily="34" charset="-128"/>
                <a:cs typeface="Times New Roman" pitchFamily="18" charset="0"/>
              </a:rPr>
              <a:t>59 </a:t>
            </a:r>
            <a:r>
              <a:rPr lang="en-US" altLang="ja-JP" dirty="0" smtClean="0">
                <a:latin typeface="Times" charset="0"/>
                <a:ea typeface="MS PGothic" pitchFamily="34" charset="-128"/>
                <a:cs typeface="Times New Roman" pitchFamily="18" charset="0"/>
              </a:rPr>
              <a:t>in </a:t>
            </a:r>
            <a:r>
              <a:rPr lang="en-US" altLang="ja-JP" dirty="0" smtClean="0">
                <a:latin typeface="Times" charset="0"/>
                <a:ea typeface="MS PGothic" pitchFamily="34" charset="-128"/>
                <a:cs typeface="Times New Roman" pitchFamily="18" charset="0"/>
              </a:rPr>
              <a:t>Dallas, Texas, USA</a:t>
            </a:r>
            <a:r>
              <a:rPr lang="en-US" altLang="ja-JP" dirty="0" smtClean="0">
                <a:latin typeface="Times" charset="0"/>
                <a:ea typeface="MS PGothic" pitchFamily="34" charset="-128"/>
                <a:cs typeface="Times New Roman" pitchFamily="18" charset="0"/>
              </a:rPr>
              <a:t> </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a:t>
            </a:r>
            <a:r>
              <a:rPr lang="en-US" altLang="ja-JP" dirty="0">
                <a:latin typeface="Times" charset="0"/>
                <a:ea typeface="MS PGothic" pitchFamily="34" charset="-128"/>
                <a:cs typeface="Times New Roman" pitchFamily="18" charset="0"/>
              </a:rPr>
              <a:t>Closing Report for </a:t>
            </a:r>
            <a:r>
              <a:rPr lang="en-US" altLang="ja-JP" dirty="0" smtClean="0">
                <a:latin typeface="Times" charset="0"/>
                <a:ea typeface="MS PGothic" pitchFamily="34" charset="-128"/>
                <a:cs typeface="Times New Roman" pitchFamily="18" charset="0"/>
              </a:rPr>
              <a:t>Session </a:t>
            </a:r>
            <a:r>
              <a:rPr lang="en-US" altLang="ja-JP" dirty="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59</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ea typeface="MS PGothic" pitchFamily="34" charset="-128"/>
                <a:cs typeface="Times New Roman" pitchFamily="18" charset="0"/>
              </a:rPr>
              <a:t>IEEE 802.21 presentation release statements</a:t>
            </a:r>
            <a:endParaRPr lang="en-US" altLang="ja-JP" sz="180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is familiar with IEEE patent policy, as stated in </a:t>
            </a:r>
            <a:r>
              <a:rPr lang="en-US" altLang="ja-JP" sz="1600">
                <a:latin typeface="Times"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rPr>
              <a:t>&lt;</a:t>
            </a:r>
            <a:r>
              <a:rPr lang="en-US" altLang="ja-JP" sz="1600">
                <a:latin typeface="Times" charset="0"/>
                <a:ea typeface="MS PGothic" pitchFamily="34" charset="-128"/>
                <a:cs typeface="Times New Roman" pitchFamily="18" charset="0"/>
                <a:hlinkClick r:id="rId4"/>
              </a:rPr>
              <a:t>http://standards.ieee.org/guides/bylaws/sect6-7.html#6</a:t>
            </a:r>
            <a:r>
              <a:rPr lang="en-US" altLang="ja-JP" sz="1600">
                <a:latin typeface="Times" charset="0"/>
                <a:ea typeface="MS PGothic" pitchFamily="34" charset="-128"/>
                <a:cs typeface="Times New Roman" pitchFamily="18" charset="0"/>
              </a:rPr>
              <a:t>&gt; and in </a:t>
            </a:r>
            <a:r>
              <a:rPr lang="en-US" altLang="ja-JP" sz="1600" i="1">
                <a:latin typeface="Times" charset="0"/>
                <a:ea typeface="MS PGothic" pitchFamily="34" charset="-128"/>
                <a:cs typeface="Times New Roman" pitchFamily="18" charset="0"/>
              </a:rPr>
              <a:t>Understanding Patent Issues During IEEE Standards Development</a:t>
            </a:r>
            <a:r>
              <a:rPr lang="en-US" altLang="ja-JP" sz="1600">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hlinkClick r:id="rId5"/>
              </a:rPr>
              <a:t>http://standards.ieee.org/board/pat/faq.pdf</a:t>
            </a:r>
            <a:r>
              <a:rPr lang="en-US" altLang="ja-JP" sz="1600">
                <a:latin typeface="Times"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in </a:t>
            </a:r>
            <a:r>
              <a:rPr lang="en-US" altLang="ja-JP" dirty="0" smtClean="0">
                <a:ea typeface="MS PGothic" pitchFamily="34" charset="-128"/>
              </a:rPr>
              <a:t>November</a:t>
            </a:r>
            <a:r>
              <a:rPr lang="en-US" altLang="ja-JP" dirty="0" smtClean="0">
                <a:ea typeface="MS PGothic" pitchFamily="34" charset="-128"/>
              </a:rPr>
              <a:t>  </a:t>
            </a:r>
            <a:r>
              <a:rPr lang="en-US" altLang="ja-JP" dirty="0" smtClean="0">
                <a:ea typeface="MS PGothic" pitchFamily="34" charset="-128"/>
              </a:rPr>
              <a:t>2013 Meeting</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a:p>
        </p:txBody>
      </p:sp>
      <p:sp>
        <p:nvSpPr>
          <p:cNvPr id="5125" name="Content Placeholder 2"/>
          <p:cNvSpPr txBox="1">
            <a:spLocks/>
          </p:cNvSpPr>
          <p:nvPr/>
        </p:nvSpPr>
        <p:spPr bwMode="auto">
          <a:xfrm>
            <a:off x="179512" y="980728"/>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dirty="0" smtClean="0">
                <a:ea typeface="MS PGothic" pitchFamily="34" charset="-128"/>
              </a:rPr>
              <a:t>TG 802.21.1 had </a:t>
            </a:r>
            <a:r>
              <a:rPr lang="en-US" altLang="ja-JP" dirty="0" smtClean="0">
                <a:ea typeface="MS PGothic" pitchFamily="34" charset="-128"/>
              </a:rPr>
              <a:t>three </a:t>
            </a:r>
            <a:r>
              <a:rPr lang="en-US" altLang="ja-JP" dirty="0" smtClean="0">
                <a:ea typeface="MS PGothic" pitchFamily="34" charset="-128"/>
              </a:rPr>
              <a:t>sessions during this meeting </a:t>
            </a:r>
          </a:p>
          <a:p>
            <a:pPr lvl="1">
              <a:buFont typeface="Arial" pitchFamily="34" charset="0"/>
              <a:buChar char="•"/>
            </a:pPr>
            <a:r>
              <a:rPr lang="en-US" altLang="ja-JP" dirty="0">
                <a:ea typeface="MS PGothic" pitchFamily="34" charset="-128"/>
              </a:rPr>
              <a:t> </a:t>
            </a:r>
            <a:r>
              <a:rPr lang="en-US" altLang="ja-JP" dirty="0" smtClean="0">
                <a:ea typeface="MS PGothic" pitchFamily="34" charset="-128"/>
              </a:rPr>
              <a:t>Wedne</a:t>
            </a:r>
            <a:r>
              <a:rPr lang="en-US" altLang="ja-JP" dirty="0" smtClean="0">
                <a:ea typeface="MS PGothic" pitchFamily="34" charset="-128"/>
              </a:rPr>
              <a:t>sday</a:t>
            </a:r>
            <a:r>
              <a:rPr lang="en-US" altLang="ja-JP" dirty="0" smtClean="0">
                <a:ea typeface="MS PGothic" pitchFamily="34" charset="-128"/>
              </a:rPr>
              <a:t>, </a:t>
            </a:r>
            <a:r>
              <a:rPr lang="en-US" altLang="ja-JP" dirty="0" smtClean="0">
                <a:ea typeface="MS PGothic" pitchFamily="34" charset="-128"/>
              </a:rPr>
              <a:t>PM1,  and PM2, November 13,  </a:t>
            </a:r>
            <a:r>
              <a:rPr lang="en-US" altLang="ja-JP" dirty="0" smtClean="0">
                <a:ea typeface="MS PGothic" pitchFamily="34" charset="-128"/>
              </a:rPr>
              <a:t>2013 </a:t>
            </a:r>
          </a:p>
          <a:p>
            <a:pPr lvl="1">
              <a:buFont typeface="Arial" pitchFamily="34" charset="0"/>
              <a:buChar char="•"/>
            </a:pPr>
            <a:r>
              <a:rPr lang="en-US" altLang="ja-JP" dirty="0" smtClean="0">
                <a:ea typeface="MS PGothic" pitchFamily="34" charset="-128"/>
              </a:rPr>
              <a:t> Thursday </a:t>
            </a:r>
            <a:r>
              <a:rPr lang="en-US" altLang="ja-JP" dirty="0" smtClean="0">
                <a:ea typeface="MS PGothic" pitchFamily="34" charset="-128"/>
              </a:rPr>
              <a:t>AM1</a:t>
            </a:r>
            <a:r>
              <a:rPr lang="en-US" altLang="ja-JP" dirty="0" smtClean="0">
                <a:ea typeface="MS PGothic" pitchFamily="34" charset="-128"/>
              </a:rPr>
              <a:t> </a:t>
            </a:r>
            <a:r>
              <a:rPr lang="en-US" altLang="ja-JP" dirty="0" smtClean="0">
                <a:ea typeface="MS PGothic" pitchFamily="34" charset="-128"/>
              </a:rPr>
              <a:t>(I hr) </a:t>
            </a:r>
            <a:r>
              <a:rPr lang="en-US" altLang="ja-JP" dirty="0" smtClean="0">
                <a:ea typeface="MS PGothic" pitchFamily="34" charset="-128"/>
              </a:rPr>
              <a:t>November </a:t>
            </a:r>
            <a:r>
              <a:rPr lang="en-US" altLang="ja-JP" dirty="0" smtClean="0">
                <a:ea typeface="MS PGothic" pitchFamily="34" charset="-128"/>
              </a:rPr>
              <a:t>13,  2013 </a:t>
            </a:r>
            <a:endParaRPr lang="en-US" altLang="ja-JP" dirty="0" smtClean="0">
              <a:ea typeface="MS PGothic" pitchFamily="34" charset="-128"/>
            </a:endParaRPr>
          </a:p>
          <a:p>
            <a:pPr lvl="1"/>
            <a:endParaRPr lang="en-US" altLang="ja-JP" dirty="0">
              <a:ea typeface="MS PGothic" pitchFamily="34" charset="-128"/>
            </a:endParaRPr>
          </a:p>
          <a:p>
            <a:pPr>
              <a:buFont typeface="Arial" pitchFamily="34" charset="0"/>
              <a:buChar char="•"/>
            </a:pPr>
            <a:r>
              <a:rPr lang="en-US" altLang="ja-JP" dirty="0" smtClean="0">
                <a:ea typeface="MS PGothic" pitchFamily="34" charset="-128"/>
              </a:rPr>
              <a:t> There were </a:t>
            </a:r>
            <a:r>
              <a:rPr lang="en-US" altLang="ja-JP" dirty="0" smtClean="0">
                <a:ea typeface="MS PGothic" pitchFamily="34" charset="-128"/>
              </a:rPr>
              <a:t>five  </a:t>
            </a:r>
            <a:r>
              <a:rPr lang="en-US" altLang="ja-JP" dirty="0" smtClean="0">
                <a:ea typeface="MS PGothic" pitchFamily="34" charset="-128"/>
              </a:rPr>
              <a:t>presentations  on use cases</a:t>
            </a:r>
            <a:r>
              <a:rPr lang="en-US" altLang="ja-JP" dirty="0" smtClean="0">
                <a:ea typeface="MS PGothic" pitchFamily="34" charset="-128"/>
              </a:rPr>
              <a:t>:</a:t>
            </a:r>
          </a:p>
          <a:p>
            <a:pPr lvl="1">
              <a:buFont typeface="Arial" pitchFamily="34" charset="0"/>
              <a:buChar char="•"/>
            </a:pPr>
            <a:r>
              <a:rPr lang="en-US" altLang="ja-JP" dirty="0" smtClean="0">
                <a:ea typeface="MS PGothic" pitchFamily="34" charset="-128"/>
              </a:rPr>
              <a:t> https://</a:t>
            </a:r>
            <a:r>
              <a:rPr lang="en-US" altLang="ja-JP" dirty="0" smtClean="0">
                <a:ea typeface="MS PGothic" pitchFamily="34" charset="-128"/>
              </a:rPr>
              <a:t>mentor.ieee.org/802.21/dcn/13/21-13-0196-00-SAUC-mih-service-use-cases-for-network-assisted-d2d-communication-of-service-providers-and-network-operators.pptx</a:t>
            </a:r>
          </a:p>
          <a:p>
            <a:pPr lvl="1">
              <a:buFont typeface="Arial" pitchFamily="34" charset="0"/>
              <a:buChar char="•"/>
            </a:pPr>
            <a:r>
              <a:rPr lang="en-US" altLang="ja-JP" dirty="0" smtClean="0">
                <a:ea typeface="MS PGothic" pitchFamily="34" charset="-128"/>
              </a:rPr>
              <a:t> https://</a:t>
            </a:r>
            <a:r>
              <a:rPr lang="en-US" altLang="ja-JP" dirty="0" smtClean="0">
                <a:ea typeface="MS PGothic" pitchFamily="34" charset="-128"/>
              </a:rPr>
              <a:t>mentor.ieee.org/802.21/dcn/13/21-13-0197-00-SAUC-mih-service-use-cases-for-dynamic-frequency-channel-allocation-of-ieee-802-11-wlans.pptx</a:t>
            </a:r>
          </a:p>
          <a:p>
            <a:pPr lvl="1">
              <a:buFont typeface="Arial" pitchFamily="34" charset="0"/>
              <a:buChar char="•"/>
            </a:pPr>
            <a:r>
              <a:rPr lang="en-US" altLang="ja-JP" dirty="0" smtClean="0">
                <a:ea typeface="MS PGothic" pitchFamily="34" charset="-128"/>
              </a:rPr>
              <a:t>https://</a:t>
            </a:r>
            <a:r>
              <a:rPr lang="en-US" altLang="ja-JP" dirty="0" smtClean="0">
                <a:ea typeface="MS PGothic" pitchFamily="34" charset="-128"/>
              </a:rPr>
              <a:t>mentor.ieee.org/802.21/dcn/13/21-13-0198-00-0000-review-on-user-authentication-problem-of-handover-between-heterogeneous-networks.doc</a:t>
            </a:r>
          </a:p>
          <a:p>
            <a:pPr lvl="1">
              <a:buFont typeface="Arial" pitchFamily="34" charset="0"/>
              <a:buChar char="•"/>
            </a:pPr>
            <a:endParaRPr lang="en-US" altLang="ja-JP" dirty="0" smtClean="0">
              <a:ea typeface="MS PGothic"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in </a:t>
            </a:r>
            <a:r>
              <a:rPr lang="en-US" altLang="ja-JP" dirty="0" smtClean="0">
                <a:ea typeface="MS PGothic" pitchFamily="34" charset="-128"/>
              </a:rPr>
              <a:t>November</a:t>
            </a:r>
            <a:r>
              <a:rPr lang="en-US" altLang="ja-JP" dirty="0" smtClean="0">
                <a:ea typeface="MS PGothic" pitchFamily="34" charset="-128"/>
              </a:rPr>
              <a:t>  </a:t>
            </a:r>
            <a:r>
              <a:rPr lang="en-US" altLang="ja-JP" dirty="0" smtClean="0">
                <a:ea typeface="MS PGothic" pitchFamily="34" charset="-128"/>
              </a:rPr>
              <a:t>2013 Meeting</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4</a:t>
            </a:fld>
            <a:endParaRPr lang="en-US" altLang="ja-JP"/>
          </a:p>
        </p:txBody>
      </p:sp>
      <p:sp>
        <p:nvSpPr>
          <p:cNvPr id="5125" name="Content Placeholder 2"/>
          <p:cNvSpPr txBox="1">
            <a:spLocks/>
          </p:cNvSpPr>
          <p:nvPr/>
        </p:nvSpPr>
        <p:spPr bwMode="auto">
          <a:xfrm>
            <a:off x="179512" y="980728"/>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p>
          <a:p>
            <a:pPr>
              <a:buFont typeface="Arial" pitchFamily="34" charset="0"/>
              <a:buChar char="•"/>
            </a:pPr>
            <a:r>
              <a:rPr lang="en-US" altLang="ja-JP" dirty="0" smtClean="0">
                <a:ea typeface="MS PGothic" pitchFamily="34" charset="-128"/>
              </a:rPr>
              <a:t> </a:t>
            </a:r>
            <a:r>
              <a:rPr lang="en-US" altLang="ja-JP" dirty="0" smtClean="0">
                <a:ea typeface="MS PGothic" pitchFamily="34" charset="-128"/>
              </a:rPr>
              <a:t>P</a:t>
            </a:r>
            <a:r>
              <a:rPr lang="en-US" altLang="ja-JP" dirty="0" smtClean="0">
                <a:ea typeface="MS PGothic" pitchFamily="34" charset="-128"/>
              </a:rPr>
              <a:t>resentations  </a:t>
            </a:r>
            <a:r>
              <a:rPr lang="en-US" altLang="ja-JP" dirty="0" smtClean="0">
                <a:ea typeface="MS PGothic" pitchFamily="34" charset="-128"/>
              </a:rPr>
              <a:t>on use </a:t>
            </a:r>
            <a:r>
              <a:rPr lang="en-US" altLang="ja-JP" dirty="0" smtClean="0">
                <a:ea typeface="MS PGothic" pitchFamily="34" charset="-128"/>
              </a:rPr>
              <a:t>cases</a:t>
            </a:r>
            <a:r>
              <a:rPr lang="en-US" altLang="ja-JP" dirty="0" smtClean="0">
                <a:ea typeface="MS PGothic" pitchFamily="34" charset="-128"/>
              </a:rPr>
              <a:t> </a:t>
            </a:r>
            <a:r>
              <a:rPr lang="en-US" altLang="ja-JP" dirty="0" err="1" smtClean="0">
                <a:ea typeface="MS PGothic" pitchFamily="34" charset="-128"/>
              </a:rPr>
              <a:t>contd</a:t>
            </a:r>
            <a:r>
              <a:rPr lang="en-US" altLang="ja-JP" dirty="0" smtClean="0">
                <a:ea typeface="MS PGothic" pitchFamily="34" charset="-128"/>
              </a:rPr>
              <a:t>:</a:t>
            </a:r>
            <a:endParaRPr lang="en-US" altLang="ja-JP" dirty="0" smtClean="0">
              <a:ea typeface="MS PGothic" pitchFamily="34" charset="-128"/>
            </a:endParaRPr>
          </a:p>
          <a:p>
            <a:pPr lvl="1">
              <a:buFont typeface="Arial" pitchFamily="34" charset="0"/>
              <a:buChar char="•"/>
            </a:pPr>
            <a:r>
              <a:rPr lang="en-US" altLang="ja-JP" dirty="0" smtClean="0">
                <a:ea typeface="MS PGothic" pitchFamily="34" charset="-128"/>
              </a:rPr>
              <a:t> https</a:t>
            </a:r>
            <a:r>
              <a:rPr lang="en-US" altLang="ja-JP" dirty="0" smtClean="0">
                <a:ea typeface="MS PGothic" pitchFamily="34" charset="-128"/>
              </a:rPr>
              <a:t>://</a:t>
            </a:r>
            <a:r>
              <a:rPr lang="en-US" altLang="ja-JP" dirty="0" smtClean="0">
                <a:ea typeface="MS PGothic" pitchFamily="34" charset="-128"/>
              </a:rPr>
              <a:t>mentor.ieee.org/802.21/dcn/13/21-13-0198-00-0000-review-on-user-authentication-problem-of-handover-between-heterogeneous-networks.doc</a:t>
            </a:r>
          </a:p>
          <a:p>
            <a:pPr lvl="1">
              <a:buFont typeface="Arial" pitchFamily="34" charset="0"/>
              <a:buChar char="•"/>
            </a:pPr>
            <a:r>
              <a:rPr lang="en-US" altLang="ja-JP" dirty="0" smtClean="0">
                <a:ea typeface="MS PGothic" pitchFamily="34" charset="-128"/>
              </a:rPr>
              <a:t>https://</a:t>
            </a:r>
            <a:r>
              <a:rPr lang="en-US" altLang="ja-JP" dirty="0" smtClean="0">
                <a:ea typeface="MS PGothic" pitchFamily="34" charset="-128"/>
              </a:rPr>
              <a:t>mentor.ieee.org/802.21/dcn/13/21-13-0218-00-SAUC-onf-wireless-mobility-use-case-proposal.pptx</a:t>
            </a:r>
          </a:p>
          <a:p>
            <a:pPr lvl="1">
              <a:buFont typeface="Arial" pitchFamily="34" charset="0"/>
              <a:buChar char="•"/>
            </a:pPr>
            <a:endParaRPr lang="en-US" altLang="ja-JP" dirty="0" smtClean="0">
              <a:ea typeface="MS PGothic" pitchFamily="34" charset="-128"/>
            </a:endParaRPr>
          </a:p>
          <a:p>
            <a:pPr lvl="1">
              <a:buFont typeface="Arial" pitchFamily="34" charset="0"/>
              <a:buChar char="•"/>
            </a:pPr>
            <a:endParaRPr lang="en-US" altLang="ja-JP" dirty="0" smtClean="0">
              <a:ea typeface="MS PGothic" pitchFamily="34" charset="-128"/>
            </a:endParaRPr>
          </a:p>
          <a:p>
            <a:pPr lvl="1">
              <a:buFont typeface="Arial" pitchFamily="34" charset="0"/>
              <a:buChar char="•"/>
            </a:pPr>
            <a:endParaRPr lang="en-US" altLang="ja-JP" dirty="0" smtClean="0">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ja-JP" dirty="0" smtClean="0">
                <a:ea typeface="MS PGothic" pitchFamily="34" charset="-128"/>
              </a:rPr>
              <a:t>Teleconference</a:t>
            </a:r>
            <a:r>
              <a:rPr lang="ja-JP" altLang="en-US" smtClean="0">
                <a:ea typeface="MS PGothic" pitchFamily="34" charset="-128"/>
              </a:rPr>
              <a:t> </a:t>
            </a:r>
            <a:r>
              <a:rPr lang="en-US" altLang="ja-JP" dirty="0" smtClean="0">
                <a:ea typeface="MS PGothic" pitchFamily="34" charset="-128"/>
              </a:rPr>
              <a:t>Schedule</a:t>
            </a:r>
          </a:p>
        </p:txBody>
      </p:sp>
      <p:sp>
        <p:nvSpPr>
          <p:cNvPr id="9219" name="Content Placeholder 2"/>
          <p:cNvSpPr>
            <a:spLocks noGrp="1"/>
          </p:cNvSpPr>
          <p:nvPr>
            <p:ph idx="1"/>
          </p:nvPr>
        </p:nvSpPr>
        <p:spPr>
          <a:xfrm>
            <a:off x="201613" y="1700807"/>
            <a:ext cx="8299450" cy="2952329"/>
          </a:xfrm>
        </p:spPr>
        <p:txBody>
          <a:bodyPr/>
          <a:lstStyle/>
          <a:p>
            <a:pPr marL="352425"/>
            <a:r>
              <a:rPr lang="en-US" altLang="ja-JP" dirty="0" smtClean="0">
                <a:ea typeface="MS PGothic" pitchFamily="34" charset="-128"/>
              </a:rPr>
              <a:t>None</a:t>
            </a:r>
          </a:p>
        </p:txBody>
      </p:sp>
      <p:sp>
        <p:nvSpPr>
          <p:cNvPr id="9221" name="Slide Number Placeholder 4"/>
          <p:cNvSpPr>
            <a:spLocks noGrp="1"/>
          </p:cNvSpPr>
          <p:nvPr>
            <p:ph type="sldNum" sz="quarter" idx="11"/>
          </p:nvPr>
        </p:nvSpPr>
        <p:spPr>
          <a:noFill/>
        </p:spPr>
        <p:txBody>
          <a:bodyPr/>
          <a:lstStyle/>
          <a:p>
            <a:fld id="{BF89FFCF-446A-4493-AFE8-BA223BC22578}" type="slidenum">
              <a:rPr lang="en-US" altLang="ja-JP"/>
              <a:pPr/>
              <a:t>5</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9568</TotalTime>
  <Words>326</Words>
  <Application>Microsoft Office PowerPoint</Application>
  <PresentationFormat>On-screen Show (4:3)</PresentationFormat>
  <Paragraphs>38</Paragraphs>
  <Slides>5</Slides>
  <Notes>4</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blank presentation</vt:lpstr>
      <vt:lpstr>Slide 1</vt:lpstr>
      <vt:lpstr>Slide 2</vt:lpstr>
      <vt:lpstr>Progress in November  2013 Meeting</vt:lpstr>
      <vt:lpstr>Progress in November  2013 Meeting</vt:lpstr>
      <vt:lpstr>Teleconference Schedule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subir Das</cp:lastModifiedBy>
  <cp:revision>1005</cp:revision>
  <dcterms:created xsi:type="dcterms:W3CDTF">1601-01-01T00:00:00Z</dcterms:created>
  <dcterms:modified xsi:type="dcterms:W3CDTF">2013-11-14T20:40:29Z</dcterms:modified>
</cp:coreProperties>
</file>