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1" r:id="rId3"/>
    <p:sldId id="332" r:id="rId4"/>
    <p:sldId id="424" r:id="rId5"/>
    <p:sldId id="429"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72" y="6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21-13-0170-01-REVP      802.21m Session #58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21-13-0170-01-REVP      802.21m Session #58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21-13-0170-01-REVP      802.21m Session #58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21-13-0170-01-REVP      802.21m Session #58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21-13-0170-01-REVP      802.21m Session #58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21-13-0170-01-REVP      802.21m Session #58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21-13-0170-01-REVP</a:t>
            </a:r>
            <a:r>
              <a:rPr lang="en-US" altLang="ja-JP" dirty="0" smtClean="0">
                <a:latin typeface="Times New Roman" pitchFamily="18" charset="0"/>
                <a:cs typeface="Times New Roman" pitchFamily="18" charset="0"/>
              </a:rPr>
              <a:t>-Session#59-Agenda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59 </a:t>
            </a:r>
            <a:r>
              <a:rPr lang="en-US" altLang="ja-JP" b="1" dirty="0" smtClean="0">
                <a:latin typeface="Times New Roman" pitchFamily="18" charset="0"/>
                <a:cs typeface="Times New Roman" pitchFamily="18" charset="0"/>
              </a:rPr>
              <a:t>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November 11</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a:t>
            </a:r>
            <a:r>
              <a:rPr lang="en-US" altLang="ja-JP" dirty="0" smtClean="0">
                <a:latin typeface="Times New Roman" pitchFamily="18" charset="0"/>
                <a:cs typeface="Times New Roman" pitchFamily="18" charset="0"/>
              </a:rPr>
              <a:t>Dallas </a:t>
            </a:r>
            <a:r>
              <a:rPr lang="en-US" altLang="ja-JP" dirty="0" smtClean="0">
                <a:latin typeface="Times New Roman" pitchFamily="18" charset="0"/>
                <a:cs typeface="Times New Roman" pitchFamily="18" charset="0"/>
              </a:rPr>
              <a:t>Wireless </a:t>
            </a:r>
            <a:r>
              <a:rPr lang="en-US" altLang="ja-JP" dirty="0" smtClean="0">
                <a:latin typeface="Times New Roman" pitchFamily="18" charset="0"/>
                <a:cs typeface="Times New Roman" pitchFamily="18" charset="0"/>
              </a:rPr>
              <a:t>Plenary</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dirty="0"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a:t>
            </a:r>
            <a:r>
              <a:rPr lang="en-US" dirty="0" smtClean="0"/>
              <a:t>59 </a:t>
            </a:r>
            <a:r>
              <a:rPr lang="en-US" dirty="0" smtClean="0"/>
              <a:t>802.21m Agenda</a:t>
            </a:r>
            <a:endParaRPr lang="en-US" dirty="0"/>
          </a:p>
        </p:txBody>
      </p:sp>
      <p:sp>
        <p:nvSpPr>
          <p:cNvPr id="3" name="Content Placeholder 2"/>
          <p:cNvSpPr>
            <a:spLocks noGrp="1"/>
          </p:cNvSpPr>
          <p:nvPr>
            <p:ph idx="1"/>
          </p:nvPr>
        </p:nvSpPr>
        <p:spPr/>
        <p:txBody>
          <a:bodyPr/>
          <a:lstStyle/>
          <a:p>
            <a:r>
              <a:rPr lang="en-US" dirty="0" smtClean="0"/>
              <a:t>Review current split of 802.21-2008 specification</a:t>
            </a:r>
          </a:p>
          <a:p>
            <a:pPr lvl="1"/>
            <a:r>
              <a:rPr lang="en-US" dirty="0" smtClean="0"/>
              <a:t>Review proposed terminology change</a:t>
            </a:r>
            <a:endParaRPr lang="en-US" dirty="0" smtClean="0"/>
          </a:p>
          <a:p>
            <a:r>
              <a:rPr lang="en-US" dirty="0" smtClean="0"/>
              <a:t>Review previous decisions, work plans</a:t>
            </a:r>
          </a:p>
          <a:p>
            <a:pPr lvl="1"/>
            <a:r>
              <a:rPr lang="en-US" dirty="0" smtClean="0"/>
              <a:t> Discussion </a:t>
            </a:r>
            <a:r>
              <a:rPr lang="en-US" dirty="0"/>
              <a:t>of issues </a:t>
            </a:r>
            <a:r>
              <a:rPr lang="en-US" dirty="0" smtClean="0"/>
              <a:t>spreadsheet</a:t>
            </a:r>
          </a:p>
          <a:p>
            <a:pPr lvl="2"/>
            <a:r>
              <a:rPr lang="en-US" dirty="0" smtClean="0"/>
              <a:t>21-13-0182-01-REVP</a:t>
            </a:r>
            <a:endParaRPr lang="en-US" dirty="0"/>
          </a:p>
          <a:p>
            <a:pPr lvl="1"/>
            <a:r>
              <a:rPr lang="en-US" dirty="0" smtClean="0"/>
              <a:t> Discussion </a:t>
            </a:r>
            <a:r>
              <a:rPr lang="en-US" dirty="0"/>
              <a:t>of Protocol Mandates</a:t>
            </a:r>
          </a:p>
          <a:p>
            <a:pPr lvl="1"/>
            <a:r>
              <a:rPr lang="en-US" dirty="0" smtClean="0"/>
              <a:t> Gap Analysis</a:t>
            </a:r>
          </a:p>
          <a:p>
            <a:pPr lvl="2"/>
            <a:r>
              <a:rPr lang="en-US" dirty="0"/>
              <a:t>What has prevented deployment?</a:t>
            </a:r>
          </a:p>
          <a:p>
            <a:pPr lvl="2"/>
            <a:r>
              <a:rPr lang="en-US" dirty="0"/>
              <a:t>M</a:t>
            </a:r>
            <a:r>
              <a:rPr lang="en-US" dirty="0" smtClean="0"/>
              <a:t>issing </a:t>
            </a:r>
            <a:r>
              <a:rPr lang="en-US" dirty="0"/>
              <a:t>features, or too many mandatory features?</a:t>
            </a:r>
          </a:p>
          <a:p>
            <a:pPr lvl="2"/>
            <a:r>
              <a:rPr lang="en-US" dirty="0" smtClean="0"/>
              <a:t>S</a:t>
            </a:r>
            <a:r>
              <a:rPr lang="en-US" dirty="0" smtClean="0"/>
              <a:t>oliciting </a:t>
            </a:r>
            <a:r>
              <a:rPr lang="en-US" dirty="0"/>
              <a:t>input from other 802 wireless task groups</a:t>
            </a:r>
            <a:r>
              <a:rPr lang="en-US" dirty="0" smtClean="0"/>
              <a:t>?</a:t>
            </a:r>
          </a:p>
          <a:p>
            <a:r>
              <a:rPr lang="en-US" dirty="0" smtClean="0"/>
              <a:t>Discuss submission of handover as use case to 802.21.1</a:t>
            </a:r>
          </a:p>
          <a:p>
            <a:r>
              <a:rPr lang="en-US" dirty="0" smtClean="0"/>
              <a:t>Review initial revised document</a:t>
            </a:r>
          </a:p>
          <a:p>
            <a:r>
              <a:rPr lang="en-US" dirty="0" smtClean="0"/>
              <a:t>Teleconference </a:t>
            </a:r>
            <a:r>
              <a:rPr lang="en-US" dirty="0" smtClean="0"/>
              <a:t>schedule, next </a:t>
            </a:r>
            <a:r>
              <a:rPr lang="en-US" dirty="0" smtClean="0"/>
              <a:t>steps</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29675</TotalTime>
  <Words>438</Words>
  <Application>Microsoft Office PowerPoint</Application>
  <PresentationFormat>On-screen Show (4:3)</PresentationFormat>
  <Paragraphs>46</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PowerPoint Presentation</vt:lpstr>
      <vt:lpstr>802.21m charter and mission</vt:lpstr>
      <vt:lpstr>Session #59 802.21m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1624</cp:revision>
  <cp:lastPrinted>2012-06-25T07:51:33Z</cp:lastPrinted>
  <dcterms:created xsi:type="dcterms:W3CDTF">1601-01-01T00:00:00Z</dcterms:created>
  <dcterms:modified xsi:type="dcterms:W3CDTF">2013-11-11T18:32:48Z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