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6" r:id="rId2"/>
    <p:sldId id="357" r:id="rId3"/>
    <p:sldId id="311" r:id="rId4"/>
    <p:sldId id="389" r:id="rId5"/>
    <p:sldId id="397" r:id="rId6"/>
    <p:sldId id="400" r:id="rId7"/>
    <p:sldId id="403" r:id="rId8"/>
    <p:sldId id="41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21-13-0201-00-0000-Joint_Plenary_Opening_Report.ppt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59, November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2013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Dallas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, Texas, USA 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appcomsci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2613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Charles E. Perkins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22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dirty="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762000" y="5638800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</a:t>
            </a:r>
            <a:r>
              <a:rPr lang="en-US" sz="1400" dirty="0" smtClean="0"/>
              <a:t>Moreno </a:t>
            </a:r>
            <a:r>
              <a:rPr lang="en-US" sz="1400" dirty="0" smtClean="0"/>
              <a:t>A  </a:t>
            </a:r>
            <a:r>
              <a:rPr lang="en-US" sz="1400" dirty="0" smtClean="0"/>
              <a:t>(Atrium level); Etherne</a:t>
            </a:r>
            <a:r>
              <a:rPr lang="en-US" sz="1400" dirty="0" smtClean="0"/>
              <a:t>t Event: Landmark </a:t>
            </a:r>
            <a:r>
              <a:rPr lang="en-US" sz="1400" dirty="0" smtClean="0"/>
              <a:t>B; </a:t>
            </a:r>
            <a:r>
              <a:rPr lang="en-US" sz="1400" dirty="0" smtClean="0"/>
              <a:t>Tutorial: Landmark and Landmark C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09600" y="1752600"/>
          <a:ext cx="7924801" cy="3505200"/>
        </p:xfrm>
        <a:graphic>
          <a:graphicData uri="http://schemas.openxmlformats.org/drawingml/2006/table">
            <a:tbl>
              <a:tblPr/>
              <a:tblGrid>
                <a:gridCol w="1433271"/>
                <a:gridCol w="1740161"/>
                <a:gridCol w="1429926"/>
                <a:gridCol w="1634799"/>
                <a:gridCol w="1686644"/>
              </a:tblGrid>
              <a:tr h="584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Monday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(Nov 11, 2013)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Tuesday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(Nov 12, 2013)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Wednesday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(Nov 13, 2013)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Thursday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(Nov 14, 2013)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AM-1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8:00-10:00a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EC Opening Plenary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 802.21d TG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 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AM-2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10:30-12:30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 802.21m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 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PM-1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1:30 – 3:30p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802.21m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802.21.1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  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PM-2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4:00 – 6:00p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802.21.1 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6:00 – 10:30p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Ethernet 40</a:t>
                      </a:r>
                      <a:r>
                        <a:rPr lang="en-US" sz="1200" baseline="30000" dirty="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Anniversary Celebration (7:00- 9:00p)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 Tutorial (6:00-10:30p)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Social  (6:30-9:00p)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802.21c Single Radio Handover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Sponsor ballot </a:t>
            </a:r>
            <a:r>
              <a:rPr lang="en-US" sz="2000" dirty="0" smtClean="0">
                <a:latin typeface="Arial" charset="0"/>
              </a:rPr>
              <a:t>will end on Nov 13, 2013 </a:t>
            </a:r>
            <a:endParaRPr lang="en-US" sz="20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802.21d Multicast Group Management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Completed WG Letter Ballot </a:t>
            </a:r>
            <a:r>
              <a:rPr lang="en-US" sz="2000" dirty="0" smtClean="0">
                <a:latin typeface="Arial" charset="0"/>
              </a:rPr>
              <a:t>recirculation(#7a) on Oct 22, </a:t>
            </a:r>
            <a:r>
              <a:rPr lang="en-US" sz="2000" dirty="0" smtClean="0">
                <a:latin typeface="Arial" charset="0"/>
              </a:rPr>
              <a:t>2013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on the document structure and existing issues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 Use case presentation 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November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38862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Resolve </a:t>
            </a:r>
            <a:r>
              <a:rPr lang="en-US" sz="1800" dirty="0" smtClean="0">
                <a:latin typeface="Arial" charset="0"/>
              </a:rPr>
              <a:t>Sponsor 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smtClean="0">
                <a:latin typeface="Arial" charset="0"/>
              </a:rPr>
              <a:t>Ballot 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smtClean="0">
                <a:latin typeface="Arial" charset="0"/>
              </a:rPr>
              <a:t>comments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</a:t>
            </a:r>
            <a:r>
              <a:rPr lang="en-US" sz="2200" dirty="0" smtClean="0">
                <a:latin typeface="Arial" charset="0"/>
              </a:rPr>
              <a:t> Multicast Group Management </a:t>
            </a:r>
            <a:endParaRPr lang="en-US" sz="2200" dirty="0" smtClean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 Resolve Letter Ballot  </a:t>
            </a:r>
            <a:r>
              <a:rPr lang="en-US" sz="1800" dirty="0" smtClean="0">
                <a:latin typeface="Arial" charset="0"/>
              </a:rPr>
              <a:t>recirculation comments </a:t>
            </a:r>
            <a:endParaRPr lang="en-US" sz="18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Discuss the document structure and existing issues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 Use case and services discussion </a:t>
            </a: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smtClean="0">
                <a:solidFill>
                  <a:srgbClr val="0000FF"/>
                </a:solidFill>
              </a:rPr>
              <a:t>Century Plaza, Los Angeles,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China World Hotel, Beijing PRC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37143</TotalTime>
  <Words>581</Words>
  <Application>Microsoft Office PowerPoint</Application>
  <PresentationFormat>On-screen Show (4:3)</PresentationFormat>
  <Paragraphs>154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802.11PowerPointTemplate-Landscape</vt:lpstr>
      <vt:lpstr>Joint Opening Plenary  IEEE 802.21  Media Independent Handover Services Session #59, November 2013 Dallas, Texas, USA </vt:lpstr>
      <vt:lpstr>WG Officers</vt:lpstr>
      <vt:lpstr>IEEE 802.21 Meeting Server Details</vt:lpstr>
      <vt:lpstr>Session Time and Location   </vt:lpstr>
      <vt:lpstr>802.21 WG Objective </vt:lpstr>
      <vt:lpstr>Work Status </vt:lpstr>
      <vt:lpstr>Objectives for the November  Meeting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473</cp:revision>
  <cp:lastPrinted>1998-02-10T13:28:06Z</cp:lastPrinted>
  <dcterms:created xsi:type="dcterms:W3CDTF">2002-07-08T22:03:28Z</dcterms:created>
  <dcterms:modified xsi:type="dcterms:W3CDTF">2013-11-09T16:46:25Z</dcterms:modified>
</cp:coreProperties>
</file>