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1"/>
  </p:notesMasterIdLst>
  <p:sldIdLst>
    <p:sldId id="331" r:id="rId3"/>
    <p:sldId id="332" r:id="rId4"/>
    <p:sldId id="430" r:id="rId5"/>
    <p:sldId id="431" r:id="rId6"/>
    <p:sldId id="432" r:id="rId7"/>
    <p:sldId id="433" r:id="rId8"/>
    <p:sldId id="434" r:id="rId9"/>
    <p:sldId id="435" r:id="rId10"/>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30"/>
            <p14:sldId id="431"/>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468" y="22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t>9/18/2013</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7</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t>9/18/2013</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21-13-0186-00-REVP      Session #58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21-13-0186-00-REVP      Session #58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21-13-0186-00-REVP      Session #58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21-13-0186-00-REVP      Session #58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21-13-0186-00-REVP      Session #58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21-13-0186-00-REVP      Session #58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21-13-0186-00-REVP      Session #58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21-13-0186-00-REVP      Session #58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21-13-0186-00-REVP      Session #58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21-13-0186-00-REVP      Session #58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21-13-0186-00-REVP      Session #58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21-13-0186-00-REVP      Session #58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21-13-0186-00-REVP      Session #58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21-13-0186-00-REVP      Session #58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21-13-0186-00-REVP      Session #58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21-13-0186-00-REVP      Session #58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21-13-0186-00-REV</a:t>
            </a:r>
            <a:r>
              <a:rPr lang="en-US" dirty="0" smtClean="0"/>
              <a:t>P</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58</a:t>
            </a:r>
            <a:r>
              <a:rPr lang="en-US" altLang="ja-JP" b="1" dirty="0" smtClean="0">
                <a:latin typeface="Times New Roman" pitchFamily="18" charset="0"/>
                <a:cs typeface="Times New Roman" pitchFamily="18" charset="0"/>
              </a:rPr>
              <a:t>-</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19</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2013</a:t>
            </a:r>
          </a:p>
          <a:p>
            <a:pPr eaLnBrk="1" hangingPunct="1">
              <a:buClr>
                <a:srgbClr val="FAFD00"/>
              </a:buClr>
              <a:buFontTx/>
              <a:buNone/>
            </a:pPr>
            <a:r>
              <a:rPr lang="en-US" altLang="ja-JP" dirty="0" smtClean="0">
                <a:latin typeface="Times New Roman" pitchFamily="18" charset="0"/>
                <a:cs typeface="Times New Roman" pitchFamily="18" charset="0"/>
              </a:rPr>
              <a:t>To </a:t>
            </a:r>
            <a:r>
              <a:rPr lang="en-US" altLang="ja-JP" dirty="0" smtClean="0">
                <a:latin typeface="Times New Roman" pitchFamily="18" charset="0"/>
                <a:cs typeface="Times New Roman" pitchFamily="18" charset="0"/>
              </a:rPr>
              <a:t>be presented at IEEE 802.21m TG, Nanjing Wireless Interim</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a:t>
            </a:r>
            <a:r>
              <a:rPr lang="en-US" altLang="ja-JP" dirty="0" smtClean="0">
                <a:latin typeface="Times New Roman" pitchFamily="18" charset="0"/>
                <a:cs typeface="Times New Roman" pitchFamily="18" charset="0"/>
              </a:rPr>
              <a:t>represents the closing report for </a:t>
            </a:r>
            <a:r>
              <a:rPr lang="en-US" altLang="ja-JP" dirty="0" smtClean="0">
                <a:latin typeface="Times New Roman" pitchFamily="18" charset="0"/>
                <a:cs typeface="Times New Roman" pitchFamily="18" charset="0"/>
              </a:rPr>
              <a:t>the </a:t>
            </a:r>
            <a:r>
              <a:rPr lang="en-US" altLang="ja-JP" dirty="0" smtClean="0">
                <a:latin typeface="Times New Roman" pitchFamily="18" charset="0"/>
                <a:cs typeface="Times New Roman" pitchFamily="18" charset="0"/>
              </a:rPr>
              <a:t>September 2013 meeting </a:t>
            </a:r>
            <a:r>
              <a:rPr lang="en-US" altLang="ja-JP" dirty="0" smtClean="0">
                <a:latin typeface="Times New Roman" pitchFamily="18" charset="0"/>
                <a:cs typeface="Times New Roman" pitchFamily="18" charset="0"/>
              </a:rPr>
              <a:t>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21-13-0186-00-REVP      Session #58 Closing Report</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dirty="0" smtClean="0"/>
              <a:t>21-13-0186-00-REVP      Session #58 Closing Report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Closing Report</a:t>
            </a:r>
            <a:br>
              <a:rPr lang="en-US" altLang="ko-KR" sz="4000" dirty="0" smtClean="0">
                <a:ea typeface="Gulim" pitchFamily="34" charset="-127"/>
              </a:rPr>
            </a:br>
            <a:r>
              <a:rPr lang="en-US" sz="3200" b="0" dirty="0"/>
              <a:t>DCN 21-13-0186-00-REVP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dirty="0" smtClean="0"/>
              <a:t>21-13-0186-00-REVP      Session #58 Closing Report</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so far</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Initiated working group</a:t>
            </a:r>
          </a:p>
          <a:p>
            <a:r>
              <a:rPr lang="en-US" altLang="ko-KR" dirty="0" smtClean="0"/>
              <a:t>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initial issues spreadsheet</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21-13-0186-00-REVP      Session #58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1"/>
            <a:ext cx="8302752" cy="4590380"/>
          </a:xfrm>
        </p:spPr>
        <p:txBody>
          <a:bodyPr>
            <a:normAutofit/>
          </a:bodyPr>
          <a:lstStyle/>
          <a:p>
            <a:r>
              <a:rPr lang="en-US" altLang="zh-CN" dirty="0" smtClean="0"/>
              <a:t>Sessions: </a:t>
            </a:r>
            <a:r>
              <a:rPr lang="en-US" altLang="zh-CN" b="1" dirty="0" smtClean="0"/>
              <a:t>Wednesday PM1</a:t>
            </a:r>
          </a:p>
          <a:p>
            <a:pPr lvl="1">
              <a:buFont typeface="Wingdings" pitchFamily="2" charset="2"/>
              <a:buChar char="Ø"/>
            </a:pPr>
            <a:r>
              <a:rPr lang="en-US" altLang="zh-CN" b="1" dirty="0" smtClean="0"/>
              <a:t> Thursday AM2  </a:t>
            </a:r>
            <a:r>
              <a:rPr lang="en-US" altLang="zh-CN" dirty="0" smtClean="0"/>
              <a:t>cancelled</a:t>
            </a:r>
          </a:p>
          <a:p>
            <a:r>
              <a:rPr lang="en-US" altLang="zh-CN" dirty="0"/>
              <a:t>Discuss </a:t>
            </a:r>
            <a:r>
              <a:rPr lang="en-US" altLang="zh-CN" dirty="0" smtClean="0"/>
              <a:t>problems with getting document source</a:t>
            </a:r>
          </a:p>
          <a:p>
            <a:r>
              <a:rPr lang="en-US" altLang="zh-CN" dirty="0" smtClean="0"/>
              <a:t>Discuss 802.21m issues spreadsheet design and contents</a:t>
            </a:r>
          </a:p>
          <a:p>
            <a:pPr lvl="1">
              <a:buFont typeface="Wingdings" pitchFamily="2" charset="2"/>
              <a:buChar char="Ø"/>
            </a:pPr>
            <a:r>
              <a:rPr lang="en-US" altLang="zh-CN" dirty="0" smtClean="0"/>
              <a:t> See: DCN 21-13-0182-01-REVP</a:t>
            </a:r>
          </a:p>
          <a:p>
            <a:r>
              <a:rPr lang="en-US" altLang="zh-CN" dirty="0" smtClean="0"/>
              <a:t>Thanks to </a:t>
            </a:r>
            <a:r>
              <a:rPr lang="en-US" altLang="zh-CN" dirty="0" err="1" smtClean="0"/>
              <a:t>Subir</a:t>
            </a:r>
            <a:r>
              <a:rPr lang="en-US" altLang="zh-CN" dirty="0" smtClean="0"/>
              <a:t> Das for taking minutes</a:t>
            </a:r>
          </a:p>
          <a:p>
            <a:pPr lvl="1">
              <a:buFont typeface="Wingdings" pitchFamily="2" charset="2"/>
              <a:buChar char="Ø"/>
            </a:pPr>
            <a:r>
              <a:rPr lang="en-US" dirty="0" smtClean="0"/>
              <a:t> See: DCN 21-13-0185-00-REVP</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a:t>
            </a:r>
            <a:r>
              <a:rPr lang="en-US" altLang="zh-CN" dirty="0"/>
              <a:t>S</a:t>
            </a:r>
            <a:r>
              <a:rPr lang="en-US" altLang="zh-CN" dirty="0" smtClean="0"/>
              <a:t>eptember 2013</a:t>
            </a:r>
            <a:endParaRPr lang="en-US" dirty="0"/>
          </a:p>
        </p:txBody>
      </p:sp>
      <p:sp>
        <p:nvSpPr>
          <p:cNvPr id="4" name="Footer Placeholder 3"/>
          <p:cNvSpPr>
            <a:spLocks noGrp="1"/>
          </p:cNvSpPr>
          <p:nvPr>
            <p:ph type="ftr" sz="quarter" idx="10"/>
          </p:nvPr>
        </p:nvSpPr>
        <p:spPr/>
        <p:txBody>
          <a:bodyPr/>
          <a:lstStyle/>
          <a:p>
            <a:pPr>
              <a:defRPr/>
            </a:pPr>
            <a:r>
              <a:rPr lang="en-US" smtClean="0"/>
              <a:t>21-13-0186-00-REVP      Session #58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a:t>
            </a:r>
            <a:endParaRPr lang="en-US" dirty="0"/>
          </a:p>
        </p:txBody>
      </p:sp>
      <p:sp>
        <p:nvSpPr>
          <p:cNvPr id="2" name="Content Placeholder 1"/>
          <p:cNvSpPr>
            <a:spLocks noGrp="1"/>
          </p:cNvSpPr>
          <p:nvPr>
            <p:ph idx="1"/>
          </p:nvPr>
        </p:nvSpPr>
        <p:spPr>
          <a:xfrm>
            <a:off x="313572" y="1171791"/>
            <a:ext cx="8540141" cy="5184648"/>
          </a:xfrm>
        </p:spPr>
        <p:txBody>
          <a:bodyPr>
            <a:normAutofit/>
          </a:bodyPr>
          <a:lstStyle/>
          <a:p>
            <a:r>
              <a:rPr lang="en-US" dirty="0"/>
              <a:t>WG chair </a:t>
            </a:r>
            <a:r>
              <a:rPr lang="en-US" dirty="0" smtClean="0"/>
              <a:t>to follow-up </a:t>
            </a:r>
            <a:r>
              <a:rPr lang="en-US" dirty="0"/>
              <a:t>with the IEEE-SA staff </a:t>
            </a:r>
            <a:r>
              <a:rPr lang="en-US" dirty="0" smtClean="0"/>
              <a:t>to obtain necessary document source files for 802.21-2008, 802.21a, and 802.21b specifications.</a:t>
            </a:r>
            <a:endParaRPr lang="en-US" dirty="0"/>
          </a:p>
          <a:p>
            <a:r>
              <a:rPr lang="en-US" altLang="ko-KR" dirty="0" smtClean="0"/>
              <a:t>802.21m document editor to </a:t>
            </a:r>
            <a:r>
              <a:rPr lang="en-US" dirty="0" smtClean="0"/>
              <a:t>go </a:t>
            </a:r>
            <a:r>
              <a:rPr lang="en-US" dirty="0"/>
              <a:t>over the comment resolution documents of 802.21c and 802.21d  and figure out what comments were not addressed due to the previous inability of modifying the base specification</a:t>
            </a:r>
            <a:r>
              <a:rPr lang="en-US" dirty="0" smtClean="0"/>
              <a:t>.</a:t>
            </a:r>
            <a:endParaRPr lang="en-US" altLang="ko-KR" dirty="0" smtClean="0"/>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21-13-0186-00-REVP      Session #58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None scheduled</a:t>
            </a:r>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21-13-0186-00-REVP      Session #58 Closing Report</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2583543"/>
          </a:xfrm>
        </p:spPr>
        <p:txBody>
          <a:bodyPr/>
          <a:lstStyle/>
          <a:p>
            <a:r>
              <a:rPr lang="en-US" dirty="0" smtClean="0"/>
              <a:t>Get document source, begin editing process</a:t>
            </a:r>
            <a:endParaRPr lang="en-US" altLang="ko-KR" dirty="0"/>
          </a:p>
          <a:p>
            <a:r>
              <a:rPr lang="en-US" dirty="0" smtClean="0"/>
              <a:t>Collect known issues for issues spreadsheet</a:t>
            </a:r>
          </a:p>
          <a:p>
            <a:r>
              <a:rPr lang="en-US" dirty="0" smtClean="0"/>
              <a:t>Consider protocol mandates</a:t>
            </a:r>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21-13-0186-00-REVP      Session #58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extLst>
      <p:ext uri="{BB962C8B-B14F-4D97-AF65-F5344CB8AC3E}">
        <p14:creationId xmlns:p14="http://schemas.microsoft.com/office/powerpoint/2010/main" val="75824373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29666</TotalTime>
  <Words>522</Words>
  <Application>Microsoft Office PowerPoint</Application>
  <PresentationFormat>On-screen Show (4:3)</PresentationFormat>
  <Paragraphs>64</Paragraphs>
  <Slides>8</Slides>
  <Notes>4</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blank presentation</vt:lpstr>
      <vt:lpstr>Custom Design</vt:lpstr>
      <vt:lpstr>PowerPoint Presentation</vt:lpstr>
      <vt:lpstr>PowerPoint Presentation</vt:lpstr>
      <vt:lpstr>IEEE 802.21m: 802.21-2008 Revision Project Task Group Closing Report DCN 21-13-0186-00-REVP</vt:lpstr>
      <vt:lpstr>Progress so far</vt:lpstr>
      <vt:lpstr>Agenda for September 2013</vt:lpstr>
      <vt:lpstr>Action Items</vt:lpstr>
      <vt:lpstr>Teleconference (Tentative)</vt:lpstr>
      <vt:lpstr>Plan for 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1623</cp:revision>
  <cp:lastPrinted>2012-06-25T07:51:33Z</cp:lastPrinted>
  <dcterms:created xsi:type="dcterms:W3CDTF">1601-01-01T00:00:00Z</dcterms:created>
  <dcterms:modified xsi:type="dcterms:W3CDTF">2013-09-19T02:23:37Z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