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</p:sldMasterIdLst>
  <p:notesMasterIdLst>
    <p:notesMasterId r:id="rId21"/>
  </p:notesMasterIdLst>
  <p:handoutMasterIdLst>
    <p:handoutMasterId r:id="rId22"/>
  </p:handoutMasterIdLst>
  <p:sldIdLst>
    <p:sldId id="413" r:id="rId7"/>
    <p:sldId id="425" r:id="rId8"/>
    <p:sldId id="426" r:id="rId9"/>
    <p:sldId id="433" r:id="rId10"/>
    <p:sldId id="428" r:id="rId11"/>
    <p:sldId id="466" r:id="rId12"/>
    <p:sldId id="459" r:id="rId13"/>
    <p:sldId id="460" r:id="rId14"/>
    <p:sldId id="461" r:id="rId15"/>
    <p:sldId id="470" r:id="rId16"/>
    <p:sldId id="429" r:id="rId17"/>
    <p:sldId id="467" r:id="rId18"/>
    <p:sldId id="468" r:id="rId19"/>
    <p:sldId id="469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93" d="100"/>
          <a:sy n="93" d="100"/>
        </p:scale>
        <p:origin x="-1446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20" y="-10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9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10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21-13-0183-00-0000-Session#58-Closing_Plenary_Notes.ppt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resweb.passkey.com/go/IEEENov2013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802world.org/plenary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3/21-13-0180-01-MuGM-tgd-session-58-closing-note.ppt" TargetMode="External"/><Relationship Id="rId2" Type="http://schemas.openxmlformats.org/officeDocument/2006/relationships/hyperlink" Target="https://mentor.ieee.org/802.21/dcn/13/21-13-0181-01-srho-ieee-802-21c-tg-sept-2013-report.pptx" TargetMode="Externa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mentor.ieee.org/802.21/dcn/13/21-13-0184-00-SAUC-september-closing-report.pptx" TargetMode="External"/><Relationship Id="rId4" Type="http://schemas.openxmlformats.org/officeDocument/2006/relationships/hyperlink" Target="https://mentor.ieee.org/802.21/dcn/13/21-13-0186-00-REVP-802-21m-session-58-closing-report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848600" cy="3505200"/>
          </a:xfrm>
        </p:spPr>
        <p:txBody>
          <a:bodyPr/>
          <a:lstStyle/>
          <a:p>
            <a:r>
              <a:rPr lang="en-US" sz="5400" b="1" dirty="0" smtClean="0">
                <a:latin typeface="Arial" charset="0"/>
              </a:rPr>
              <a:t>IEEE 802.21</a:t>
            </a:r>
            <a:br>
              <a:rPr lang="en-US" sz="5400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#58</a:t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Nanjing, China </a:t>
            </a:r>
            <a:br>
              <a:rPr lang="en-US" b="1" dirty="0" smtClean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>Closing  Plenary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10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8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</a:t>
            </a:r>
            <a:r>
              <a:rPr lang="en-GB" sz="2400" dirty="0">
                <a:ea typeface="PMingLiU" charset="-120"/>
              </a:rPr>
              <a:t>to </a:t>
            </a:r>
            <a:r>
              <a:rPr lang="en-GB" sz="2400" dirty="0" smtClean="0">
                <a:ea typeface="PMingLiU" charset="-120"/>
              </a:rPr>
              <a:t>authorize</a:t>
            </a:r>
            <a:r>
              <a:rPr lang="en-US" altLang="ko-KR" sz="2400" dirty="0" smtClean="0"/>
              <a:t> the P802.21d Ballot Resolution Committee (BRC) to </a:t>
            </a:r>
            <a:r>
              <a:rPr lang="en-US" altLang="ko-KR" sz="2400" dirty="0" smtClean="0"/>
              <a:t>resolve </a:t>
            </a:r>
            <a:r>
              <a:rPr lang="en-US" altLang="ko-KR" sz="2400" dirty="0" smtClean="0"/>
              <a:t>WG </a:t>
            </a:r>
            <a:r>
              <a:rPr lang="en-US" altLang="ko-KR" sz="2400" dirty="0" smtClean="0"/>
              <a:t>LB7a comments  </a:t>
            </a:r>
            <a:r>
              <a:rPr lang="en-US" altLang="ko-KR" sz="2400" dirty="0" smtClean="0"/>
              <a:t>and  approve the related contributions via teleconferences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  Yoshihiro Ohba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 </a:t>
            </a:r>
            <a:r>
              <a:rPr lang="en-US" sz="2000" dirty="0" smtClean="0">
                <a:ea typeface="PMingLiU" charset="-120"/>
              </a:rPr>
              <a:t>Charles E. Perkins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November 2013 Sessions Details 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524000"/>
            <a:ext cx="7924800" cy="4800600"/>
          </a:xfrm>
        </p:spPr>
        <p:txBody>
          <a:bodyPr/>
          <a:lstStyle/>
          <a:p>
            <a:r>
              <a:rPr lang="en-US" sz="2000" dirty="0" smtClean="0"/>
              <a:t>Plenary Session will be held in Hyatt Regency Dallas, 300 Reunion Boulevard, Dallas, Texas, USA, 75207.</a:t>
            </a:r>
          </a:p>
          <a:p>
            <a:pPr lvl="1"/>
            <a:r>
              <a:rPr lang="en-US" sz="1600" dirty="0" smtClean="0"/>
              <a:t>GROUP RATE:  $US 174/Night (plus applicable taxes)*</a:t>
            </a:r>
          </a:p>
          <a:p>
            <a:pPr lvl="1"/>
            <a:r>
              <a:rPr lang="en-US" sz="1600" dirty="0" smtClean="0"/>
              <a:t>Reserve room online at:  </a:t>
            </a:r>
            <a:r>
              <a:rPr lang="en-US" sz="1600" dirty="0" smtClean="0">
                <a:hlinkClick r:id="rId3"/>
              </a:rPr>
              <a:t>https://resweb.passkey.com/go/IEEENov2013</a:t>
            </a:r>
            <a:r>
              <a:rPr lang="en-US" sz="1600" dirty="0" smtClean="0"/>
              <a:t> or</a:t>
            </a:r>
          </a:p>
          <a:p>
            <a:pPr lvl="1"/>
            <a:r>
              <a:rPr lang="en-US" sz="1600" dirty="0" smtClean="0"/>
              <a:t>Reserve a room by phone: +1 214 651 1234</a:t>
            </a:r>
          </a:p>
          <a:p>
            <a:r>
              <a:rPr lang="en-US" sz="2000" dirty="0" smtClean="0"/>
              <a:t>Session and Registration information for the November  2013 IEEE 802 Plenary Session  is available at</a:t>
            </a:r>
          </a:p>
          <a:p>
            <a:pPr lvl="1"/>
            <a:r>
              <a:rPr lang="en-US" sz="1600" dirty="0" smtClean="0">
                <a:hlinkClick r:id="rId4"/>
              </a:rPr>
              <a:t>http://802world.org/plenary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smtClean="0"/>
              <a:t>EARLY (Before 6pm Pacific Time, Friday, October 4, 2013)</a:t>
            </a:r>
          </a:p>
          <a:p>
            <a:pPr lvl="2"/>
            <a:r>
              <a:rPr lang="en-US" sz="1200" dirty="0" smtClean="0"/>
              <a:t>$US 500 for attendees staying at the Hyatt Regency Dallas otherwise $US 800</a:t>
            </a:r>
          </a:p>
          <a:p>
            <a:pPr lvl="1"/>
            <a:r>
              <a:rPr lang="en-US" sz="1600" dirty="0" smtClean="0"/>
              <a:t>STANDARD (After Early Registration and before 6pm Pacific Time, Friday November 1, 2013)</a:t>
            </a:r>
          </a:p>
          <a:p>
            <a:pPr lvl="2"/>
            <a:r>
              <a:rPr lang="en-US" sz="1200" dirty="0" smtClean="0"/>
              <a:t>$ US 600 for attendees staying at the Hyatt Regency Dallas otherwise $US 900</a:t>
            </a:r>
          </a:p>
          <a:p>
            <a:pPr lvl="1"/>
            <a:r>
              <a:rPr lang="en-US" sz="1600" dirty="0" smtClean="0"/>
              <a:t>LATE/ONSITE (After 6pm Pacific Time Friday November 1, 2013)</a:t>
            </a:r>
          </a:p>
          <a:p>
            <a:pPr lvl="2"/>
            <a:r>
              <a:rPr lang="en-US" sz="1200" dirty="0" smtClean="0"/>
              <a:t>$US 800 for attendees staying at the Hyatt Regency Dallas otherwise  $US 1100</a:t>
            </a:r>
          </a:p>
          <a:p>
            <a:pPr lvl="1"/>
            <a:endParaRPr lang="en-US" sz="16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4294967295"/>
          </p:nvPr>
        </p:nvSpPr>
        <p:spPr>
          <a:xfrm>
            <a:off x="685800" y="6477000"/>
            <a:ext cx="1219200" cy="21272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Sept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19-24 January, 2014, </a:t>
            </a:r>
            <a:r>
              <a:rPr lang="es-ES" sz="2400" b="1" dirty="0" smtClean="0">
                <a:solidFill>
                  <a:srgbClr val="0000FF"/>
                </a:solidFill>
              </a:rPr>
              <a:t>Century Plaza, Los Angeles, CA,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16-21 March, 2014,  China World Hotel, Beijing PRC </a:t>
            </a: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11-16 May 2014, Hilton Waikoloa Village,  HI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13-18 July 2014, Manchester Grand Hyatt, 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14-19 September 2014,  TBD (Most likely in Athens, Greece)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 smtClean="0">
                <a:solidFill>
                  <a:srgbClr val="FF0000"/>
                </a:solidFill>
              </a:rPr>
              <a:t>2-7 Nov 2014,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Groups Update</a:t>
            </a:r>
          </a:p>
          <a:p>
            <a:r>
              <a:rPr lang="en-US" sz="2800" dirty="0" smtClean="0">
                <a:latin typeface="Arial" charset="0"/>
              </a:rPr>
              <a:t>Liaison Reports</a:t>
            </a:r>
          </a:p>
          <a:p>
            <a:r>
              <a:rPr lang="en-US" sz="2800" dirty="0" smtClean="0">
                <a:latin typeface="Arial" charset="0"/>
              </a:rPr>
              <a:t>Teleconference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572000"/>
          </a:xfrm>
        </p:spPr>
        <p:txBody>
          <a:bodyPr/>
          <a:lstStyle/>
          <a:p>
            <a:r>
              <a:rPr lang="en-US" sz="2400" dirty="0" smtClean="0"/>
              <a:t>802.21c Single Radio Handovers Task Group</a:t>
            </a:r>
          </a:p>
          <a:p>
            <a:pPr lvl="1"/>
            <a:r>
              <a:rPr lang="en-US" sz="2000" dirty="0" smtClean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mentor.ieee.org/802.21/dcn/13/21-13-0181-01-srho-ieee-802-21c-tg-sept-2013-report.pptx</a:t>
            </a:r>
            <a:endParaRPr lang="en-US" sz="2000" dirty="0" smtClean="0"/>
          </a:p>
          <a:p>
            <a:r>
              <a:rPr lang="en-US" sz="2400" dirty="0" smtClean="0"/>
              <a:t>802.21d  Multicast Management Task Group</a:t>
            </a:r>
          </a:p>
          <a:p>
            <a:pPr lvl="1"/>
            <a:r>
              <a:rPr lang="en-US" sz="2000" dirty="0" smtClean="0">
                <a:hlinkClick r:id="rId3"/>
              </a:rPr>
              <a:t>https://mentor.ieee.org/802.21/dcn/13/21-13-0180-01-MuGM-tgd-session-58-closing-note.ppt</a:t>
            </a:r>
            <a:endParaRPr lang="en-US" sz="2000" dirty="0" smtClean="0"/>
          </a:p>
          <a:p>
            <a:r>
              <a:rPr lang="en-US" sz="2200" dirty="0" smtClean="0"/>
              <a:t>802.21m: Revision  Task </a:t>
            </a:r>
            <a:r>
              <a:rPr lang="en-US" sz="2200" dirty="0" smtClean="0"/>
              <a:t>Group</a:t>
            </a:r>
          </a:p>
          <a:p>
            <a:pPr lvl="1"/>
            <a:r>
              <a:rPr lang="en-US" sz="1800" dirty="0" smtClean="0">
                <a:hlinkClick r:id="rId4"/>
              </a:rPr>
              <a:t>https://</a:t>
            </a:r>
            <a:r>
              <a:rPr lang="en-US" sz="1800" dirty="0" smtClean="0">
                <a:hlinkClick r:id="rId4"/>
              </a:rPr>
              <a:t>mentor.ieee.org/802.21/dcn/13/21-13-0186-00-REVP-802-21m-session-58-closing-report.pptx</a:t>
            </a:r>
            <a:endParaRPr lang="en-US" sz="1800" dirty="0" smtClean="0"/>
          </a:p>
          <a:p>
            <a:r>
              <a:rPr lang="en-US" sz="2200" dirty="0" smtClean="0"/>
              <a:t>802.21.1: Media Independent Services Task Group </a:t>
            </a:r>
            <a:endParaRPr lang="en-US" sz="2200" dirty="0" smtClean="0"/>
          </a:p>
          <a:p>
            <a:pPr lvl="1"/>
            <a:r>
              <a:rPr lang="en-US" sz="1800" dirty="0" smtClean="0">
                <a:hlinkClick r:id="rId5"/>
              </a:rPr>
              <a:t>https://</a:t>
            </a:r>
            <a:r>
              <a:rPr lang="en-US" sz="1800" dirty="0" smtClean="0">
                <a:hlinkClick r:id="rId5"/>
              </a:rPr>
              <a:t>mentor.ieee.org/802.21/dcn/13/21-13-0184-00-SAUC-september-closing-report.pptx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Liaison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69325" cy="4495800"/>
          </a:xfrm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smtClean="0"/>
              <a:t>Report</a:t>
            </a:r>
          </a:p>
          <a:p>
            <a:pPr lvl="1"/>
            <a:r>
              <a:rPr lang="en-US" dirty="0" smtClean="0"/>
              <a:t>https://</a:t>
            </a:r>
            <a:r>
              <a:rPr lang="en-US" dirty="0" smtClean="0"/>
              <a:t>mentor.ieee.org/802.21/dcn/13/21-13-0187-01-0000-802-11-liaison-report-for-2013-09.ppt</a:t>
            </a:r>
            <a:endParaRPr lang="en-US" dirty="0" smtClean="0"/>
          </a:p>
          <a:p>
            <a:r>
              <a:rPr lang="en-US" dirty="0" smtClean="0"/>
              <a:t>IETF </a:t>
            </a:r>
            <a:r>
              <a:rPr lang="en-US" dirty="0" smtClean="0"/>
              <a:t>Report</a:t>
            </a:r>
          </a:p>
          <a:p>
            <a:pPr lvl="1"/>
            <a:r>
              <a:rPr lang="en-US" dirty="0" smtClean="0"/>
              <a:t>None 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800600"/>
          </a:xfrm>
        </p:spPr>
        <p:txBody>
          <a:bodyPr/>
          <a:lstStyle/>
          <a:p>
            <a:r>
              <a:rPr lang="en-US" sz="2400" dirty="0" smtClean="0"/>
              <a:t>802.21c </a:t>
            </a:r>
            <a:r>
              <a:rPr lang="en-US" sz="2400" dirty="0" smtClean="0"/>
              <a:t>Teleconferences:</a:t>
            </a:r>
          </a:p>
          <a:p>
            <a:pPr lvl="1"/>
            <a:r>
              <a:rPr lang="en-US" sz="2000" dirty="0" smtClean="0"/>
              <a:t>None 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802.21d Teleconferences</a:t>
            </a:r>
            <a:r>
              <a:rPr lang="en-US" sz="2400" dirty="0" smtClean="0"/>
              <a:t>:</a:t>
            </a:r>
          </a:p>
          <a:p>
            <a:pPr lvl="1"/>
            <a:r>
              <a:rPr lang="en-US" altLang="ja-JP" sz="2000" dirty="0" smtClean="0">
                <a:ea typeface="ＭＳ Ｐゴシック" pitchFamily="50" charset="-128"/>
              </a:rPr>
              <a:t>October  30 (Wed) </a:t>
            </a:r>
            <a:r>
              <a:rPr lang="en-US" altLang="ja-JP" sz="2000" smtClean="0">
                <a:ea typeface="ＭＳ Ｐゴシック" pitchFamily="50" charset="-128"/>
              </a:rPr>
              <a:t>8am-10am </a:t>
            </a:r>
            <a:r>
              <a:rPr lang="en-US" altLang="ja-JP" sz="2000" smtClean="0">
                <a:ea typeface="ＭＳ Ｐゴシック" pitchFamily="50" charset="-128"/>
              </a:rPr>
              <a:t>ET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802.21m Teleconference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None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sz="2400" dirty="0" smtClean="0"/>
              <a:t>802.21.1 </a:t>
            </a:r>
            <a:r>
              <a:rPr lang="en-US" sz="2400" dirty="0" smtClean="0"/>
              <a:t>Teleconference:</a:t>
            </a:r>
          </a:p>
          <a:p>
            <a:pPr lvl="1"/>
            <a:r>
              <a:rPr lang="en-US" sz="2000" dirty="0" smtClean="0"/>
              <a:t>None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1613" y="1295400"/>
            <a:ext cx="8299450" cy="4648200"/>
          </a:xfrm>
        </p:spPr>
        <p:txBody>
          <a:bodyPr/>
          <a:lstStyle/>
          <a:p>
            <a:pPr>
              <a:buNone/>
            </a:pPr>
            <a:endParaRPr kumimoji="1" lang="en-US" altLang="ja-JP" dirty="0" smtClean="0">
              <a:ea typeface="ＭＳ Ｐゴシック" pitchFamily="34" charset="-128"/>
            </a:endParaRPr>
          </a:p>
          <a:p>
            <a:r>
              <a:rPr kumimoji="1" lang="en-US" altLang="ja-JP" dirty="0" smtClean="0">
                <a:ea typeface="ＭＳ Ｐゴシック" pitchFamily="34" charset="-128"/>
              </a:rPr>
              <a:t>LB7 BRC members: 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Antonio de la Oliva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Toru </a:t>
            </a:r>
            <a:r>
              <a:rPr kumimoji="1" lang="en-US" altLang="ja-JP" dirty="0" err="1" smtClean="0">
                <a:ea typeface="ＭＳ Ｐゴシック" pitchFamily="34" charset="-128"/>
              </a:rPr>
              <a:t>Kambayashi</a:t>
            </a:r>
            <a:endParaRPr kumimoji="1" lang="en-US" altLang="ja-JP" dirty="0" smtClean="0">
              <a:ea typeface="ＭＳ Ｐゴシック" pitchFamily="34" charset="-128"/>
            </a:endParaRP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Yoshikazu </a:t>
            </a:r>
            <a:r>
              <a:rPr kumimoji="1" lang="en-US" altLang="ja-JP" dirty="0" err="1" smtClean="0">
                <a:ea typeface="ＭＳ Ｐゴシック" pitchFamily="34" charset="-128"/>
              </a:rPr>
              <a:t>Hanatani</a:t>
            </a:r>
            <a:endParaRPr kumimoji="1" lang="en-US" altLang="ja-JP" dirty="0" smtClean="0">
              <a:ea typeface="ＭＳ Ｐゴシック" pitchFamily="34" charset="-128"/>
            </a:endParaRP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Lily Chen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Karen Randall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Subir Das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Yoshihiro Ohba (Chair)</a:t>
            </a:r>
          </a:p>
          <a:p>
            <a:pPr lvl="1"/>
            <a:r>
              <a:rPr kumimoji="1" lang="en-US" altLang="ja-JP" dirty="0" smtClean="0">
                <a:ea typeface="ＭＳ Ｐゴシック" pitchFamily="34" charset="-128"/>
              </a:rPr>
              <a:t>Charles E. Perkins</a:t>
            </a:r>
          </a:p>
        </p:txBody>
      </p:sp>
      <p:sp>
        <p:nvSpPr>
          <p:cNvPr id="6149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E6D2F12-04E0-4B0A-8969-1577803E5281}" type="slidenum">
              <a:rPr lang="en-US" altLang="ja-JP">
                <a:solidFill>
                  <a:srgbClr val="000000"/>
                </a:solidFill>
              </a:rPr>
              <a:pPr/>
              <a:t>6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381000"/>
            <a:ext cx="8270875" cy="576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620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802.21d LB BRC	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828800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</a:t>
            </a:r>
            <a:r>
              <a:rPr lang="en-GB" sz="2400" dirty="0">
                <a:ea typeface="PMingLiU" charset="-120"/>
              </a:rPr>
              <a:t>to </a:t>
            </a:r>
            <a:r>
              <a:rPr lang="en-GB" sz="2400" dirty="0" smtClean="0">
                <a:ea typeface="PMingLiU" charset="-120"/>
              </a:rPr>
              <a:t>authorize</a:t>
            </a:r>
            <a:r>
              <a:rPr lang="en-US" altLang="ko-KR" sz="2400" dirty="0" smtClean="0"/>
              <a:t> the P802.21d Ballot Resolution Committee (BRC) to </a:t>
            </a:r>
            <a:r>
              <a:rPr lang="en-US" altLang="ko-KR" sz="2400" dirty="0" smtClean="0"/>
              <a:t>resolve </a:t>
            </a:r>
            <a:r>
              <a:rPr lang="en-US" altLang="ko-KR" sz="2400" dirty="0" smtClean="0"/>
              <a:t>WG LB7 </a:t>
            </a:r>
            <a:r>
              <a:rPr lang="en-US" altLang="ko-KR" sz="2400" dirty="0" smtClean="0"/>
              <a:t>comments (if any) </a:t>
            </a:r>
            <a:r>
              <a:rPr lang="en-US" altLang="ko-KR" sz="2400" dirty="0" smtClean="0"/>
              <a:t>and  approve the related contributions via teleconferences 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solidFill>
                  <a:srgbClr val="000000"/>
                </a:solidFill>
                <a:ea typeface="PMingLiU" charset="-120"/>
              </a:rPr>
              <a:t>  Yoshihiro Ohba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 </a:t>
            </a:r>
            <a:r>
              <a:rPr lang="en-US" sz="2000" dirty="0" smtClean="0">
                <a:ea typeface="PMingLiU" charset="-120"/>
              </a:rPr>
              <a:t>Charles E. Perkins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 </a:t>
            </a:r>
            <a:r>
              <a:rPr lang="en-US" altLang="zh-HK" sz="2000" dirty="0" smtClean="0">
                <a:ea typeface="PMingLiU" charset="-120"/>
              </a:rPr>
              <a:t>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 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609600" y="1676400"/>
            <a:ext cx="8305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 smtClean="0">
                <a:ea typeface="PMingLiU" charset="-120"/>
              </a:rPr>
              <a:t>Move to authorize</a:t>
            </a:r>
            <a:r>
              <a:rPr lang="en-US" altLang="ko-KR" sz="2400" dirty="0" smtClean="0"/>
              <a:t> the P802.21d  Editor to incorporate all the resolutions of letter ballot </a:t>
            </a:r>
            <a:r>
              <a:rPr lang="en-US" altLang="zh-CN" sz="2400" dirty="0" smtClean="0"/>
              <a:t>#7 comments in</a:t>
            </a:r>
            <a:r>
              <a:rPr lang="en-US" altLang="ko-KR" sz="2400" dirty="0" smtClean="0"/>
              <a:t>to P802.21d 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D01 and produce P802</a:t>
            </a:r>
            <a:r>
              <a:rPr lang="en-US" altLang="zh-CN" sz="2400" dirty="0" smtClean="0"/>
              <a:t>.21d/D02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Yoshihiro Ohba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</a:t>
            </a:r>
            <a:r>
              <a:rPr lang="en-US" sz="2000" dirty="0" smtClean="0">
                <a:ea typeface="PMingLiU" charset="-120"/>
              </a:rPr>
              <a:t>Charles E. </a:t>
            </a:r>
            <a:r>
              <a:rPr lang="en-US" sz="2000" dirty="0" smtClean="0">
                <a:ea typeface="PMingLiU" charset="-120"/>
              </a:rPr>
              <a:t>P</a:t>
            </a:r>
            <a:r>
              <a:rPr lang="en-US" sz="2000" dirty="0" smtClean="0">
                <a:ea typeface="PMingLiU" charset="-120"/>
              </a:rPr>
              <a:t>erkins  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 </a:t>
            </a:r>
            <a:r>
              <a:rPr lang="en-US" altLang="zh-HK" sz="2000" dirty="0" smtClean="0">
                <a:ea typeface="PMingLiU" charset="-120"/>
              </a:rPr>
              <a:t>06</a:t>
            </a:r>
            <a:r>
              <a:rPr lang="en-US" altLang="zh-HK" sz="2000" dirty="0" smtClean="0">
                <a:ea typeface="PMingLiU" charset="-120"/>
              </a:rPr>
              <a:t>	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Against:00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9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20334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US" altLang="ko-KR" sz="2400" dirty="0" smtClean="0"/>
              <a:t>Motion to authorize the Working Group chair to initiate </a:t>
            </a:r>
            <a:r>
              <a:rPr lang="en-US" altLang="ko-KR" sz="2400" dirty="0" smtClean="0"/>
              <a:t> </a:t>
            </a:r>
            <a:r>
              <a:rPr lang="en-US" altLang="ko-KR" sz="2400" dirty="0" smtClean="0"/>
              <a:t>LB</a:t>
            </a:r>
            <a:r>
              <a:rPr lang="en-US" altLang="zh-CN" sz="2400" dirty="0" smtClean="0"/>
              <a:t>#7a </a:t>
            </a:r>
            <a:r>
              <a:rPr lang="en-US" altLang="ko-KR" sz="2400" dirty="0" smtClean="0"/>
              <a:t>re</a:t>
            </a:r>
            <a:r>
              <a:rPr lang="en-US" altLang="zh-CN" sz="2400" dirty="0" smtClean="0"/>
              <a:t>-circulation </a:t>
            </a:r>
            <a:r>
              <a:rPr lang="en-US" altLang="ko-KR" sz="2400" dirty="0" smtClean="0"/>
              <a:t>Letter Ballot on the question </a:t>
            </a:r>
            <a:r>
              <a:rPr lang="en-US" altLang="zh-CN" sz="2400" dirty="0" smtClean="0"/>
              <a:t>“</a:t>
            </a:r>
            <a:r>
              <a:rPr lang="en-US" altLang="ko-KR" sz="2400" dirty="0" smtClean="0"/>
              <a:t>Should P802.21d</a:t>
            </a:r>
            <a:r>
              <a:rPr lang="en-US" altLang="zh-CN" sz="2400" dirty="0" smtClean="0"/>
              <a:t>/</a:t>
            </a:r>
            <a:r>
              <a:rPr lang="en-US" altLang="ko-KR" sz="2400" dirty="0" smtClean="0"/>
              <a:t>D02 be forwarded to Sponsor Ballot?</a:t>
            </a:r>
            <a:r>
              <a:rPr lang="en-US" altLang="zh-CN" sz="2400" dirty="0" smtClean="0"/>
              <a:t>”</a:t>
            </a:r>
            <a:endParaRPr lang="ko-KR" altLang="ko-KR" sz="2400" dirty="0" smtClean="0"/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 Yoshihiro Ohba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 </a:t>
            </a:r>
            <a:r>
              <a:rPr lang="en-US" sz="2000" dirty="0" smtClean="0">
                <a:ea typeface="PMingLiU" charset="-120"/>
              </a:rPr>
              <a:t> Charles E. Perkins </a:t>
            </a:r>
            <a:endParaRPr lang="en-US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 06</a:t>
            </a:r>
            <a:r>
              <a:rPr lang="en-US" altLang="zh-HK" sz="2000" dirty="0" smtClean="0">
                <a:ea typeface="PMingLiU" charset="-120"/>
              </a:rPr>
              <a:t>	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Abstain:  </a:t>
            </a:r>
            <a:r>
              <a:rPr lang="en-US" altLang="zh-HK" sz="2000" dirty="0" smtClean="0">
                <a:ea typeface="PMingLiU" charset="-120"/>
              </a:rPr>
              <a:t>00</a:t>
            </a:r>
            <a:endParaRPr lang="en-US" altLang="zh-HK" sz="1050" dirty="0" smtClean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Passes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50486</TotalTime>
  <Words>697</Words>
  <Application>Microsoft Office PowerPoint</Application>
  <PresentationFormat>On-screen Show (4:3)</PresentationFormat>
  <Paragraphs>179</Paragraphs>
  <Slides>14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IEEE 802.21 Session #58 Nanjing, China  Closing  Plenary</vt:lpstr>
      <vt:lpstr>Meeting Updates</vt:lpstr>
      <vt:lpstr>TG Reports </vt:lpstr>
      <vt:lpstr>Liaison Reports </vt:lpstr>
      <vt:lpstr>Teleconferences </vt:lpstr>
      <vt:lpstr>Slide 6</vt:lpstr>
      <vt:lpstr>P802.21 WG Motion</vt:lpstr>
      <vt:lpstr>P802.21 WG Motion </vt:lpstr>
      <vt:lpstr>P802.21 WG Motion</vt:lpstr>
      <vt:lpstr>P802.21 WG Motion</vt:lpstr>
      <vt:lpstr>Future Sessions</vt:lpstr>
      <vt:lpstr>Future Sessions – 2013 </vt:lpstr>
      <vt:lpstr>November 2013 Sessions Details  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Subir Das</cp:lastModifiedBy>
  <cp:revision>592</cp:revision>
  <cp:lastPrinted>1998-02-10T13:28:06Z</cp:lastPrinted>
  <dcterms:created xsi:type="dcterms:W3CDTF">2002-07-08T22:03:28Z</dcterms:created>
  <dcterms:modified xsi:type="dcterms:W3CDTF">2013-09-19T07:00:46Z</dcterms:modified>
</cp:coreProperties>
</file>