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2" r:id="rId2"/>
  </p:sldMasterIdLst>
  <p:notesMasterIdLst>
    <p:notesMasterId r:id="rId7"/>
  </p:notesMasterIdLst>
  <p:sldIdLst>
    <p:sldId id="331" r:id="rId3"/>
    <p:sldId id="332" r:id="rId4"/>
    <p:sldId id="424" r:id="rId5"/>
    <p:sldId id="429" r:id="rId6"/>
  </p:sldIdLst>
  <p:sldSz cx="9144000" cy="6858000" type="screen4x3"/>
  <p:notesSz cx="6797675" cy="9928225"/>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5pPr>
    <a:lvl6pPr marL="2286000" algn="l" defTabSz="914400" rtl="0" eaLnBrk="1" latinLnBrk="1" hangingPunct="1">
      <a:defRPr sz="2400" kern="1200">
        <a:solidFill>
          <a:schemeClr val="tx1"/>
        </a:solidFill>
        <a:latin typeface="Times New Roman" pitchFamily="18" charset="0"/>
        <a:ea typeface="ＭＳ Ｐゴシック" pitchFamily="34" charset="-128"/>
        <a:cs typeface="+mn-cs"/>
      </a:defRPr>
    </a:lvl6pPr>
    <a:lvl7pPr marL="2743200" algn="l" defTabSz="914400" rtl="0" eaLnBrk="1" latinLnBrk="1" hangingPunct="1">
      <a:defRPr sz="2400" kern="1200">
        <a:solidFill>
          <a:schemeClr val="tx1"/>
        </a:solidFill>
        <a:latin typeface="Times New Roman" pitchFamily="18" charset="0"/>
        <a:ea typeface="ＭＳ Ｐゴシック" pitchFamily="34" charset="-128"/>
        <a:cs typeface="+mn-cs"/>
      </a:defRPr>
    </a:lvl7pPr>
    <a:lvl8pPr marL="3200400" algn="l" defTabSz="914400" rtl="0" eaLnBrk="1" latinLnBrk="1" hangingPunct="1">
      <a:defRPr sz="2400" kern="1200">
        <a:solidFill>
          <a:schemeClr val="tx1"/>
        </a:solidFill>
        <a:latin typeface="Times New Roman" pitchFamily="18" charset="0"/>
        <a:ea typeface="ＭＳ Ｐゴシック" pitchFamily="34" charset="-128"/>
        <a:cs typeface="+mn-cs"/>
      </a:defRPr>
    </a:lvl8pPr>
    <a:lvl9pPr marL="3657600" algn="l" defTabSz="914400" rtl="0" eaLnBrk="1" latinLnBrk="1" hangingPunct="1">
      <a:defRPr sz="2400" kern="1200">
        <a:solidFill>
          <a:schemeClr val="tx1"/>
        </a:solidFill>
        <a:latin typeface="Times New Roman" pitchFamily="18" charset="0"/>
        <a:ea typeface="ＭＳ Ｐゴシック" pitchFamily="34" charset="-128"/>
        <a:cs typeface="+mn-cs"/>
      </a:defRPr>
    </a:lvl9pPr>
  </p:defaultTextStyle>
  <p:extLst>
    <p:ext uri="{521415D9-36F7-43E2-AB2F-B90AF26B5E84}">
      <p14:sectionLst xmlns:p14="http://schemas.microsoft.com/office/powerpoint/2010/main">
        <p14:section name="Default Section" id="{03F361F3-6B89-4BBF-80D8-E11EEF8F6022}">
          <p14:sldIdLst>
            <p14:sldId id="331"/>
          </p14:sldIdLst>
        </p14:section>
        <p14:section name="Untitled Section" id="{D0F4AEEF-8764-48D8-B53D-CD397DD00606}">
          <p14:sldIdLst>
            <p14:sldId id="332"/>
            <p14:sldId id="424"/>
            <p14:sldId id="42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0000"/>
    <a:srgbClr val="CC0000"/>
    <a:srgbClr val="66FF99"/>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9" autoAdjust="0"/>
    <p:restoredTop sz="86495" autoAdjust="0"/>
  </p:normalViewPr>
  <p:slideViewPr>
    <p:cSldViewPr>
      <p:cViewPr>
        <p:scale>
          <a:sx n="70" d="100"/>
          <a:sy n="70" d="100"/>
        </p:scale>
        <p:origin x="-468" y="56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50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a:p>
        </p:txBody>
      </p:sp>
      <p:sp>
        <p:nvSpPr>
          <p:cNvPr id="512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ltLang="ja-JP"/>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00EBFAD7-C6BC-4D4D-8EFD-99092A4245B2}" type="slidenum">
              <a:rPr lang="ja-JP" altLang="en-US"/>
              <a:pPr>
                <a:defRPr/>
              </a:pPr>
              <a:t>‹#›</a:t>
            </a:fld>
            <a:endParaRPr lang="en-US" altLang="ja-JP"/>
          </a:p>
        </p:txBody>
      </p:sp>
    </p:spTree>
    <p:extLst>
      <p:ext uri="{BB962C8B-B14F-4D97-AF65-F5344CB8AC3E}">
        <p14:creationId xmlns:p14="http://schemas.microsoft.com/office/powerpoint/2010/main" val="2667475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C2108317-E321-4A18-B2C1-74A62B3629FC}" type="slidenum">
              <a:rPr lang="ja-JP" altLang="en-US" smtClean="0"/>
              <a:pPr/>
              <a:t>1</a:t>
            </a:fld>
            <a:endParaRPr lang="en-US" altLang="ja-JP" smtClean="0"/>
          </a:p>
        </p:txBody>
      </p:sp>
      <p:sp>
        <p:nvSpPr>
          <p:cNvPr id="14339" name="Rectangle 2"/>
          <p:cNvSpPr>
            <a:spLocks noGrp="1" noRot="1" noChangeAspect="1" noChangeArrowheads="1" noTextEdit="1"/>
          </p:cNvSpPr>
          <p:nvPr>
            <p:ph type="sldImg"/>
          </p:nvPr>
        </p:nvSpPr>
        <p:spPr>
          <a:xfrm>
            <a:off x="1081088" y="863600"/>
            <a:ext cx="4637087" cy="3478213"/>
          </a:xfrm>
          <a:ln/>
        </p:spPr>
      </p:sp>
      <p:sp>
        <p:nvSpPr>
          <p:cNvPr id="14340"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C489B539-9D90-451A-8FD1-644573DF3F43}" type="slidenum">
              <a:rPr lang="ja-JP" altLang="en-US" smtClean="0"/>
              <a:pPr/>
              <a:t>2</a:t>
            </a:fld>
            <a:endParaRPr lang="en-US" altLang="ja-JP" smtClean="0"/>
          </a:p>
        </p:txBody>
      </p:sp>
      <p:sp>
        <p:nvSpPr>
          <p:cNvPr id="15363" name="Rectangle 2"/>
          <p:cNvSpPr>
            <a:spLocks noGrp="1" noRot="1" noChangeAspect="1" noChangeArrowheads="1" noTextEdit="1"/>
          </p:cNvSpPr>
          <p:nvPr>
            <p:ph type="sldImg"/>
          </p:nvPr>
        </p:nvSpPr>
        <p:spPr>
          <a:xfrm>
            <a:off x="1081088" y="863600"/>
            <a:ext cx="4637087" cy="3478213"/>
          </a:xfrm>
          <a:ln/>
        </p:spPr>
      </p:sp>
      <p:sp>
        <p:nvSpPr>
          <p:cNvPr id="15364"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0EBFAD7-C6BC-4D4D-8EFD-99092A4245B2}" type="slidenum">
              <a:rPr lang="ja-JP" altLang="en-US" smtClean="0"/>
              <a:pPr>
                <a:defRPr/>
              </a:pPr>
              <a:t>3</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xfrm>
            <a:off x="395536" y="6400800"/>
            <a:ext cx="1670720" cy="457200"/>
          </a:xfrm>
          <a:ln/>
        </p:spPr>
        <p:txBody>
          <a:bodyPr/>
          <a:lstStyle>
            <a:lvl1pPr>
              <a:defRPr/>
            </a:lvl1pPr>
          </a:lstStyle>
          <a:p>
            <a:pPr>
              <a:defRPr/>
            </a:pPr>
            <a:r>
              <a:rPr lang="en-US" smtClean="0"/>
              <a:t>21-13-0170-00-REVP      802.21m Session #58 Agenda</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48823C9-B5B9-4558-8D57-6F2367C515D0}" type="slidenum">
              <a:rPr lang="en-US" altLang="ja-JP"/>
              <a:pPr>
                <a:defRPr/>
              </a:pPr>
              <a:t>‹#›</a:t>
            </a:fld>
            <a:endParaRPr lang="en-US" altLang="ja-JP"/>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21-13-0170-00-REVP      802.21m Session #58 Agenda</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6780F08-52E7-46B3-80E7-2B7EF2B75CCB}" type="slidenum">
              <a:rPr lang="en-US" altLang="ja-JP"/>
              <a:pPr>
                <a:defRPr/>
              </a:pPr>
              <a:t>‹#›</a:t>
            </a:fld>
            <a:endParaRPr lang="en-US" altLang="ja-JP"/>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21-13-0170-00-REVP      802.21m Session #58 Agenda</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6031FB8-7709-4512-BBD4-63F66CDF309A}" type="slidenum">
              <a:rPr lang="en-US" altLang="ja-JP"/>
              <a:pPr>
                <a:defRPr/>
              </a:pPr>
              <a:t>‹#›</a:t>
            </a:fld>
            <a:endParaRPr lang="en-US" altLang="ja-JP"/>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21-13-0170-00-REVP      802.21m Session #58 Agenda</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4230626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21-13-0170-00-REVP      802.21m Session #58 Agenda</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4048438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21-13-0170-00-REVP      802.21m Session #58 Agenda</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630604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21-13-0170-00-REVP      802.21m Session #58 Agenda</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1267093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21-13-0170-00-REVP      802.21m Session #58 Agenda</a:t>
            </a:r>
            <a:endParaRPr lang="en-US"/>
          </a:p>
        </p:txBody>
      </p:sp>
      <p:sp>
        <p:nvSpPr>
          <p:cNvPr id="9" name="Slide Number Placeholder 8"/>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36183536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21-13-0170-00-REVP      802.21m Session #58 Agenda</a:t>
            </a:r>
            <a:endParaRPr lang="en-US"/>
          </a:p>
        </p:txBody>
      </p:sp>
      <p:sp>
        <p:nvSpPr>
          <p:cNvPr id="5" name="Slide Number Placeholder 4"/>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36870150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21-13-0170-00-REVP      802.21m Session #58 Agenda</a:t>
            </a:r>
            <a:endParaRPr lang="en-US"/>
          </a:p>
        </p:txBody>
      </p:sp>
      <p:sp>
        <p:nvSpPr>
          <p:cNvPr id="4" name="Slide Number Placeholder 3"/>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14150486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21-13-0170-00-REVP      802.21m Session #58 Agenda</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240244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marL="666750" indent="-195263">
              <a:buFont typeface="Wingdings" pitchFamily="2" charset="2"/>
              <a:buChar char="Ø"/>
              <a:defRPr/>
            </a:lvl2pPr>
            <a:lvl3pPr marL="1147763" indent="-195263">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xfrm>
            <a:off x="395536" y="6377869"/>
            <a:ext cx="2304256" cy="480131"/>
          </a:xfrm>
          <a:ln/>
        </p:spPr>
        <p:txBody>
          <a:bodyPr/>
          <a:lstStyle>
            <a:lvl1pPr>
              <a:defRPr/>
            </a:lvl1pPr>
          </a:lstStyle>
          <a:p>
            <a:pPr>
              <a:defRPr/>
            </a:pPr>
            <a:r>
              <a:rPr lang="en-US" smtClean="0"/>
              <a:t>21-13-0170-00-REVP      802.21m Session #58 Agenda</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58759753-D939-4166-844A-5788E071E3D0}" type="slidenum">
              <a:rPr lang="en-US" altLang="ja-JP"/>
              <a:pPr>
                <a:defRPr/>
              </a:pPr>
              <a:t>‹#›</a:t>
            </a:fld>
            <a:endParaRPr lang="en-US" altLang="ja-JP"/>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21-13-0170-00-REVP      802.21m Session #58 Agenda</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571937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21-13-0170-00-REVP      802.21m Session #58 Agenda</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3308917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21-13-0170-00-REVP      802.21m Session #58 Agenda</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195153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21-13-0170-00-REVP      802.21m Session #58 Agenda</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8D8E898-F2A8-4899-98CB-6B7568149E6F}" type="slidenum">
              <a:rPr lang="en-US" altLang="ja-JP"/>
              <a:pPr>
                <a:defRPr/>
              </a:pPr>
              <a:t>‹#›</a:t>
            </a:fld>
            <a:endParaRPr lang="en-US" altLang="ja-JP"/>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21-13-0170-00-REVP      802.21m Session #58 Agenda</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44B797C4-8DFC-4169-B69F-704B806B9DD5}" type="slidenum">
              <a:rPr lang="en-US" altLang="ja-JP"/>
              <a:pPr>
                <a:defRPr/>
              </a:pPr>
              <a:t>‹#›</a:t>
            </a:fld>
            <a:endParaRPr lang="en-US" altLang="ja-JP"/>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smtClean="0"/>
              <a:t>21-13-0170-00-REVP      802.21m Session #58 Agenda</a:t>
            </a: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BC65A2E4-0303-4DEF-BFB9-D5EE2365CD93}" type="slidenum">
              <a:rPr lang="en-US" altLang="ja-JP"/>
              <a:pPr>
                <a:defRPr/>
              </a:pPr>
              <a:t>‹#›</a:t>
            </a:fld>
            <a:endParaRPr lang="en-US" altLang="ja-JP"/>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t>21-13-0170-00-REVP      802.21m Session #58 Agenda</a:t>
            </a: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E2EC2C41-D403-46C3-A00A-FC4ACCAC7621}" type="slidenum">
              <a:rPr lang="en-US" altLang="ja-JP"/>
              <a:pPr>
                <a:defRPr/>
              </a:pPr>
              <a:t>‹#›</a:t>
            </a:fld>
            <a:endParaRPr lang="en-US" altLang="ja-JP"/>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t>21-13-0170-00-REVP      802.21m Session #58 Agenda</a:t>
            </a: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1A79F39E-DBD4-4376-BCA9-E658173B428E}" type="slidenum">
              <a:rPr lang="en-US" altLang="ja-JP"/>
              <a:pPr>
                <a:defRPr/>
              </a:pPr>
              <a:t>‹#›</a:t>
            </a:fld>
            <a:endParaRPr lang="en-US" altLang="ja-JP"/>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21-13-0170-00-REVP      802.21m Session #58 Agenda</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E682115B-9F49-4AD0-9CB2-5AC1260E7FDE}" type="slidenum">
              <a:rPr lang="en-US" altLang="ja-JP"/>
              <a:pPr>
                <a:defRPr/>
              </a:pPr>
              <a:t>‹#›</a:t>
            </a:fld>
            <a:endParaRPr lang="en-US" altLang="ja-JP"/>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21-13-0170-00-REVP      802.21m Session #58 Agenda</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BDC7A787-6723-4C4B-8057-0408DC7296D2}" type="slidenum">
              <a:rPr lang="en-US" altLang="ja-JP"/>
              <a:pPr>
                <a:defRPr/>
              </a:pPr>
              <a:t>‹#›</a:t>
            </a:fld>
            <a:endParaRPr lang="en-US" altLang="ja-JP"/>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2051"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318792" cy="4801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r>
              <a:rPr lang="en-US" smtClean="0"/>
              <a:t>21-13-0170-00-REVP      802.21m Session #58 Agenda</a:t>
            </a:r>
            <a:endParaRPr lang="en-US" dirty="0"/>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defRPr>
            </a:lvl1pPr>
          </a:lstStyle>
          <a:p>
            <a:pPr>
              <a:defRPr/>
            </a:pPr>
            <a:fld id="{461CBDE0-E5CD-4D32-A906-77B064F84595}" type="slidenum">
              <a:rPr lang="en-US" altLang="ja-JP"/>
              <a:pPr>
                <a:defRPr/>
              </a:pPr>
              <a:t>‹#›</a:t>
            </a:fld>
            <a:endParaRPr lang="en-US" altLang="ja-JP"/>
          </a:p>
        </p:txBody>
      </p:sp>
      <p:pic>
        <p:nvPicPr>
          <p:cNvPr id="2054"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2055"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pitchFamily="34" charset="-128"/>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pitchFamily="34" charset="-128"/>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21-13-0170-00-REVP      802.21m Session #58 Agenda</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4810E-AF68-4123-A969-B8796AE299C0}" type="slidenum">
              <a:rPr lang="en-US" smtClean="0"/>
              <a:t>‹#›</a:t>
            </a:fld>
            <a:endParaRPr lang="en-US"/>
          </a:p>
        </p:txBody>
      </p:sp>
    </p:spTree>
    <p:extLst>
      <p:ext uri="{BB962C8B-B14F-4D97-AF65-F5344CB8AC3E}">
        <p14:creationId xmlns:p14="http://schemas.microsoft.com/office/powerpoint/2010/main" val="309883475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idx="1"/>
          </p:nvPr>
        </p:nvSpPr>
        <p:spPr>
          <a:xfrm>
            <a:off x="422275" y="1125538"/>
            <a:ext cx="8299450" cy="5181600"/>
          </a:xfrm>
          <a:solidFill>
            <a:srgbClr val="66CCFF"/>
          </a:solidFill>
        </p:spPr>
        <p:txBody>
          <a:bodyPr/>
          <a:lstStyle/>
          <a:p>
            <a:pPr eaLnBrk="1" hangingPunct="1">
              <a:buClr>
                <a:srgbClr val="FAFD00"/>
              </a:buClr>
              <a:buFontTx/>
              <a:buNone/>
            </a:pPr>
            <a:r>
              <a:rPr lang="en-US" altLang="ja-JP" b="1" dirty="0" smtClean="0">
                <a:latin typeface="Times New Roman" pitchFamily="18" charset="0"/>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cs typeface="Times New Roman" pitchFamily="18" charset="0"/>
              </a:rPr>
              <a:t>DCN: </a:t>
            </a:r>
            <a:r>
              <a:rPr lang="en-US" dirty="0" smtClean="0"/>
              <a:t>21-13-0170-00-REVP</a:t>
            </a:r>
            <a:r>
              <a:rPr lang="en-US" altLang="ja-JP" dirty="0" smtClean="0">
                <a:latin typeface="Times New Roman" pitchFamily="18" charset="0"/>
                <a:cs typeface="Times New Roman" pitchFamily="18" charset="0"/>
              </a:rPr>
              <a:t>-Session#58-Agenda</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Title:</a:t>
            </a:r>
            <a:r>
              <a:rPr lang="en-US" altLang="ja-JP" b="1" dirty="0" smtClean="0">
                <a:latin typeface="Times New Roman" pitchFamily="18" charset="0"/>
                <a:cs typeface="Times New Roman" pitchFamily="18" charset="0"/>
              </a:rPr>
              <a:t> 802.21m Session #</a:t>
            </a:r>
            <a:r>
              <a:rPr lang="en-US" altLang="ja-JP" b="1" dirty="0" smtClean="0">
                <a:latin typeface="Times New Roman" pitchFamily="18" charset="0"/>
                <a:cs typeface="Times New Roman" pitchFamily="18" charset="0"/>
              </a:rPr>
              <a:t>58 </a:t>
            </a:r>
            <a:r>
              <a:rPr lang="en-US" altLang="ja-JP" b="1" dirty="0" smtClean="0">
                <a:latin typeface="Times New Roman" pitchFamily="18" charset="0"/>
                <a:cs typeface="Times New Roman" pitchFamily="18" charset="0"/>
              </a:rPr>
              <a:t>Agenda</a:t>
            </a:r>
          </a:p>
          <a:p>
            <a:pPr eaLnBrk="1" hangingPunct="1">
              <a:buClr>
                <a:srgbClr val="FAFD00"/>
              </a:buClr>
              <a:buFontTx/>
              <a:buNone/>
            </a:pPr>
            <a:r>
              <a:rPr lang="en-US" altLang="ja-JP" dirty="0" smtClean="0">
                <a:latin typeface="Times New Roman" pitchFamily="18" charset="0"/>
                <a:cs typeface="Times New Roman" pitchFamily="18" charset="0"/>
              </a:rPr>
              <a:t>Date Submitted:</a:t>
            </a:r>
            <a:r>
              <a:rPr lang="ja-JP" altLang="en-US" dirty="0" smtClean="0">
                <a:latin typeface="Times New Roman" pitchFamily="18" charset="0"/>
                <a:cs typeface="Times New Roman" pitchFamily="18" charset="0"/>
              </a:rPr>
              <a:t> </a:t>
            </a:r>
            <a:r>
              <a:rPr lang="en-US" altLang="ja-JP" dirty="0" smtClean="0">
                <a:latin typeface="Times New Roman" pitchFamily="18" charset="0"/>
                <a:cs typeface="Times New Roman" pitchFamily="18" charset="0"/>
              </a:rPr>
              <a:t>September 16</a:t>
            </a:r>
            <a:r>
              <a:rPr lang="en-US" altLang="ja-JP" baseline="30000" dirty="0" smtClean="0">
                <a:latin typeface="Times New Roman" pitchFamily="18" charset="0"/>
                <a:cs typeface="Times New Roman" pitchFamily="18" charset="0"/>
              </a:rPr>
              <a:t>th</a:t>
            </a:r>
            <a:r>
              <a:rPr lang="en-US" altLang="ja-JP" dirty="0" smtClean="0">
                <a:latin typeface="Times New Roman" pitchFamily="18" charset="0"/>
                <a:cs typeface="Times New Roman" pitchFamily="18" charset="0"/>
              </a:rPr>
              <a:t> </a:t>
            </a:r>
            <a:r>
              <a:rPr lang="en-US" altLang="ja-JP" dirty="0" smtClean="0">
                <a:latin typeface="Times New Roman" pitchFamily="18" charset="0"/>
                <a:cs typeface="Times New Roman" pitchFamily="18" charset="0"/>
              </a:rPr>
              <a:t>2013</a:t>
            </a:r>
          </a:p>
          <a:p>
            <a:pPr eaLnBrk="1" hangingPunct="1">
              <a:buClr>
                <a:srgbClr val="FAFD00"/>
              </a:buClr>
              <a:buFontTx/>
              <a:buNone/>
            </a:pPr>
            <a:r>
              <a:rPr lang="en-US" altLang="ja-JP" dirty="0" smtClean="0">
                <a:latin typeface="Times New Roman" pitchFamily="18" charset="0"/>
                <a:cs typeface="Times New Roman" pitchFamily="18" charset="0"/>
              </a:rPr>
              <a:t>To be presented at IEEE 802.21m TG, </a:t>
            </a:r>
            <a:r>
              <a:rPr lang="en-US" altLang="ja-JP" dirty="0" smtClean="0">
                <a:latin typeface="Times New Roman" pitchFamily="18" charset="0"/>
                <a:cs typeface="Times New Roman" pitchFamily="18" charset="0"/>
              </a:rPr>
              <a:t>Nanjing </a:t>
            </a:r>
            <a:r>
              <a:rPr lang="en-US" altLang="ja-JP" dirty="0" smtClean="0">
                <a:latin typeface="Times New Roman" pitchFamily="18" charset="0"/>
                <a:cs typeface="Times New Roman" pitchFamily="18" charset="0"/>
              </a:rPr>
              <a:t>Wireless </a:t>
            </a:r>
            <a:r>
              <a:rPr lang="en-US" altLang="ja-JP" dirty="0" smtClean="0">
                <a:latin typeface="Times New Roman" pitchFamily="18" charset="0"/>
                <a:cs typeface="Times New Roman" pitchFamily="18" charset="0"/>
              </a:rPr>
              <a:t>Interim</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Authors or Source(s): Charlie Perkins</a:t>
            </a:r>
          </a:p>
          <a:p>
            <a:pPr eaLnBrk="1" hangingPunct="1">
              <a:buClr>
                <a:srgbClr val="FAFD00"/>
              </a:buClr>
              <a:buFontTx/>
              <a:buNone/>
            </a:pPr>
            <a:r>
              <a:rPr lang="en-US" altLang="ja-JP" dirty="0" smtClean="0">
                <a:latin typeface="Times New Roman" pitchFamily="18" charset="0"/>
                <a:cs typeface="Times New Roman" pitchFamily="18" charset="0"/>
              </a:rPr>
              <a:t>Abstract: This contribution proposes an agenda for the meeting of the 802.21m task group</a:t>
            </a:r>
          </a:p>
        </p:txBody>
      </p:sp>
      <p:sp>
        <p:nvSpPr>
          <p:cNvPr id="3075" name="Slide Number Placeholder 4"/>
          <p:cNvSpPr>
            <a:spLocks noGrp="1"/>
          </p:cNvSpPr>
          <p:nvPr>
            <p:ph type="sldNum" sz="quarter" idx="11"/>
          </p:nvPr>
        </p:nvSpPr>
        <p:spPr>
          <a:noFill/>
        </p:spPr>
        <p:txBody>
          <a:bodyPr/>
          <a:lstStyle/>
          <a:p>
            <a:fld id="{6895CF1A-A40E-40A8-803F-5F6053B23270}" type="slidenum">
              <a:rPr lang="en-US" altLang="ja-JP" smtClean="0">
                <a:latin typeface="Times" charset="0"/>
              </a:rPr>
              <a:pPr/>
              <a:t>1</a:t>
            </a:fld>
            <a:endParaRPr lang="en-US" altLang="ja-JP" smtClean="0">
              <a:latin typeface="Times" charset="0"/>
            </a:endParaRPr>
          </a:p>
        </p:txBody>
      </p:sp>
      <p:sp>
        <p:nvSpPr>
          <p:cNvPr id="4" name="Footer Placeholder 3"/>
          <p:cNvSpPr>
            <a:spLocks noGrp="1"/>
          </p:cNvSpPr>
          <p:nvPr>
            <p:ph type="ftr" sz="quarter" idx="10"/>
          </p:nvPr>
        </p:nvSpPr>
        <p:spPr/>
        <p:txBody>
          <a:bodyPr/>
          <a:lstStyle/>
          <a:p>
            <a:pPr>
              <a:defRPr/>
            </a:pPr>
            <a:r>
              <a:rPr lang="en-US" dirty="0" smtClean="0"/>
              <a:t>21-13-0170-00-REVP      802.21m Session #58 Agenda</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F6F74825-E4B4-4F84-9005-C1707A594781}" type="slidenum">
              <a:rPr lang="en-US" altLang="ja-JP" smtClean="0">
                <a:latin typeface="Times" charset="0"/>
              </a:rPr>
              <a:pPr/>
              <a:t>2</a:t>
            </a:fld>
            <a:endParaRPr lang="en-US" altLang="ja-JP" smtClean="0">
              <a:latin typeface="Times" charset="0"/>
            </a:endParaRPr>
          </a:p>
        </p:txBody>
      </p:sp>
      <p:sp>
        <p:nvSpPr>
          <p:cNvPr id="4099"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a:cs typeface="Times New Roman" pitchFamily="18" charset="0"/>
              </a:rPr>
              <a:t>IEEE 802.21 presentation release statements</a:t>
            </a:r>
            <a:endParaRPr lang="en-US" altLang="ja-JP">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cs typeface="Times New Roman" pitchFamily="18" charset="0"/>
              </a:rPr>
              <a:t>The contributor is familiar with IEEE patent policy, as stated in </a:t>
            </a:r>
            <a:r>
              <a:rPr lang="en-US" altLang="ja-JP" sz="1600">
                <a:cs typeface="Times New Roman" pitchFamily="18" charset="0"/>
                <a:hlinkClick r:id="rId3"/>
              </a:rPr>
              <a:t>Section 6 of the IEEE-SA Standards Board bylaws</a:t>
            </a:r>
            <a:r>
              <a:rPr lang="en-US" altLang="ja-JP" sz="1600">
                <a:solidFill>
                  <a:srgbClr val="000099"/>
                </a:solidFill>
                <a:cs typeface="Times New Roman" pitchFamily="18" charset="0"/>
              </a:rPr>
              <a:t> </a:t>
            </a:r>
            <a:r>
              <a:rPr lang="en-US" altLang="ja-JP" sz="1600">
                <a:cs typeface="Times New Roman" pitchFamily="18" charset="0"/>
              </a:rPr>
              <a:t>&lt;</a:t>
            </a:r>
            <a:r>
              <a:rPr lang="en-US" altLang="ja-JP" sz="1600">
                <a:cs typeface="Times New Roman" pitchFamily="18" charset="0"/>
                <a:hlinkClick r:id="rId4"/>
              </a:rPr>
              <a:t>http://standards.ieee.org/guides/bylaws/sect6-7.html#6</a:t>
            </a:r>
            <a:r>
              <a:rPr lang="en-US" altLang="ja-JP" sz="1600">
                <a:cs typeface="Times New Roman" pitchFamily="18" charset="0"/>
              </a:rPr>
              <a:t>&gt; and in </a:t>
            </a:r>
            <a:r>
              <a:rPr lang="en-US" altLang="ja-JP" sz="1600" i="1">
                <a:cs typeface="Times New Roman" pitchFamily="18" charset="0"/>
              </a:rPr>
              <a:t>Understanding Patent Issues During IEEE Standards Development</a:t>
            </a:r>
            <a:r>
              <a:rPr lang="en-US" altLang="ja-JP" sz="1600">
                <a:cs typeface="Times New Roman" pitchFamily="18" charset="0"/>
              </a:rPr>
              <a:t> </a:t>
            </a:r>
            <a:r>
              <a:rPr lang="en-US" altLang="ja-JP" sz="1600">
                <a:cs typeface="Times New Roman" pitchFamily="18" charset="0"/>
                <a:hlinkClick r:id="rId5"/>
              </a:rPr>
              <a:t>http://standards.ieee.org/board/pat/faq.pdf</a:t>
            </a:r>
            <a:r>
              <a:rPr lang="en-US" altLang="ja-JP" sz="1600">
                <a:cs typeface="Times New Roman" pitchFamily="18" charset="0"/>
              </a:rPr>
              <a:t>&gt; </a:t>
            </a:r>
          </a:p>
        </p:txBody>
      </p:sp>
      <p:sp>
        <p:nvSpPr>
          <p:cNvPr id="4" name="Footer Placeholder 3"/>
          <p:cNvSpPr>
            <a:spLocks noGrp="1"/>
          </p:cNvSpPr>
          <p:nvPr>
            <p:ph type="ftr" sz="quarter" idx="10"/>
          </p:nvPr>
        </p:nvSpPr>
        <p:spPr/>
        <p:txBody>
          <a:bodyPr/>
          <a:lstStyle/>
          <a:p>
            <a:pPr>
              <a:defRPr/>
            </a:pPr>
            <a:r>
              <a:rPr lang="en-US" smtClean="0"/>
              <a:t>21-13-0170-00-REVP      802.21m Session #58 Agenda</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802.21m charter and mission</a:t>
            </a:r>
            <a:endParaRPr lang="en-US" dirty="0"/>
          </a:p>
        </p:txBody>
      </p:sp>
      <p:sp>
        <p:nvSpPr>
          <p:cNvPr id="3" name="Content Placeholder 2"/>
          <p:cNvSpPr>
            <a:spLocks noGrp="1"/>
          </p:cNvSpPr>
          <p:nvPr>
            <p:ph idx="1"/>
          </p:nvPr>
        </p:nvSpPr>
        <p:spPr/>
        <p:txBody>
          <a:bodyPr/>
          <a:lstStyle/>
          <a:p>
            <a:r>
              <a:rPr lang="en-US" dirty="0" smtClean="0"/>
              <a:t>802.21m is chartered to update the 802.21-2008 specification by incorporating amendments and carrying out other changes that may be deemed necessary for currency and clarity</a:t>
            </a:r>
          </a:p>
          <a:p>
            <a:r>
              <a:rPr lang="en-US" dirty="0" smtClean="0"/>
              <a:t>802.21m work will proceed co-continuously with work in the 802.21.1 task group</a:t>
            </a:r>
          </a:p>
          <a:p>
            <a:r>
              <a:rPr lang="en-US" dirty="0" smtClean="0"/>
              <a:t>802.21-2008 will be reviewed for:</a:t>
            </a:r>
          </a:p>
          <a:p>
            <a:pPr lvl="1">
              <a:buClr>
                <a:srgbClr val="FF9933"/>
              </a:buClr>
            </a:pPr>
            <a:r>
              <a:rPr lang="en-US" dirty="0" smtClean="0"/>
              <a:t> Protocol</a:t>
            </a:r>
          </a:p>
          <a:p>
            <a:pPr lvl="1">
              <a:buClr>
                <a:srgbClr val="FF9933"/>
              </a:buClr>
            </a:pPr>
            <a:r>
              <a:rPr lang="en-US" dirty="0" smtClean="0"/>
              <a:t> Protocol Mandates</a:t>
            </a:r>
          </a:p>
          <a:p>
            <a:pPr lvl="1">
              <a:buClr>
                <a:srgbClr val="FF9933"/>
              </a:buClr>
            </a:pPr>
            <a:r>
              <a:rPr lang="en-US" dirty="0" smtClean="0"/>
              <a:t> State machine</a:t>
            </a:r>
          </a:p>
          <a:p>
            <a:pPr lvl="1">
              <a:buClr>
                <a:srgbClr val="FF9933"/>
              </a:buClr>
            </a:pPr>
            <a:r>
              <a:rPr lang="en-US" dirty="0" smtClean="0"/>
              <a:t> Gap analysis</a:t>
            </a:r>
          </a:p>
          <a:p>
            <a:pPr lvl="1">
              <a:buClr>
                <a:srgbClr val="FF9933"/>
              </a:buClr>
            </a:pPr>
            <a:r>
              <a:rPr lang="en-US" dirty="0" smtClean="0"/>
              <a:t> Compatibility with service orientation of 802.21.1</a:t>
            </a:r>
          </a:p>
          <a:p>
            <a:pPr>
              <a:buClr>
                <a:schemeClr val="accent1">
                  <a:lumMod val="75000"/>
                </a:schemeClr>
              </a:buClr>
            </a:pPr>
            <a:r>
              <a:rPr lang="en-US" dirty="0" smtClean="0"/>
              <a:t>Method for including 802.21a, 802.21b, 802.21c, and 802.21d</a:t>
            </a:r>
          </a:p>
        </p:txBody>
      </p:sp>
      <p:sp>
        <p:nvSpPr>
          <p:cNvPr id="4" name="Footer Placeholder 3"/>
          <p:cNvSpPr>
            <a:spLocks noGrp="1"/>
          </p:cNvSpPr>
          <p:nvPr>
            <p:ph type="ftr" sz="quarter" idx="10"/>
          </p:nvPr>
        </p:nvSpPr>
        <p:spPr>
          <a:xfrm>
            <a:off x="395536" y="6165304"/>
            <a:ext cx="2304256" cy="480131"/>
          </a:xfrm>
        </p:spPr>
        <p:txBody>
          <a:bodyPr/>
          <a:lstStyle/>
          <a:p>
            <a:pPr>
              <a:defRPr/>
            </a:pPr>
            <a:r>
              <a:rPr lang="en-US" dirty="0" smtClean="0"/>
              <a:t>21-13-0170-00-REVP      802.21m Session #58 Agenda</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3</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#57 802.21m Agenda</a:t>
            </a:r>
            <a:endParaRPr lang="en-US" dirty="0"/>
          </a:p>
        </p:txBody>
      </p:sp>
      <p:sp>
        <p:nvSpPr>
          <p:cNvPr id="3" name="Content Placeholder 2"/>
          <p:cNvSpPr>
            <a:spLocks noGrp="1"/>
          </p:cNvSpPr>
          <p:nvPr>
            <p:ph idx="1"/>
          </p:nvPr>
        </p:nvSpPr>
        <p:spPr/>
        <p:txBody>
          <a:bodyPr/>
          <a:lstStyle/>
          <a:p>
            <a:r>
              <a:rPr lang="en-US" dirty="0" smtClean="0"/>
              <a:t>Review previous decisions, work plans</a:t>
            </a:r>
          </a:p>
          <a:p>
            <a:pPr lvl="1"/>
            <a:r>
              <a:rPr lang="en-US" dirty="0"/>
              <a:t>Proposals for new Table of Contents</a:t>
            </a:r>
          </a:p>
          <a:p>
            <a:pPr lvl="1"/>
            <a:r>
              <a:rPr lang="en-US" dirty="0"/>
              <a:t>Discussion of issues spreadsheet</a:t>
            </a:r>
          </a:p>
          <a:p>
            <a:pPr lvl="1"/>
            <a:r>
              <a:rPr lang="en-US" dirty="0"/>
              <a:t>Bit of news</a:t>
            </a:r>
          </a:p>
          <a:p>
            <a:pPr lvl="1"/>
            <a:r>
              <a:rPr lang="en-US" dirty="0"/>
              <a:t>Discussion of Protocol Mandates</a:t>
            </a:r>
          </a:p>
          <a:p>
            <a:pPr lvl="1"/>
            <a:r>
              <a:rPr lang="en-US" dirty="0"/>
              <a:t>Gap </a:t>
            </a:r>
            <a:r>
              <a:rPr lang="en-US" dirty="0" smtClean="0"/>
              <a:t>Analysis</a:t>
            </a:r>
          </a:p>
          <a:p>
            <a:pPr lvl="2"/>
            <a:r>
              <a:rPr lang="en-US" dirty="0"/>
              <a:t>What has prevented deployment?</a:t>
            </a:r>
          </a:p>
          <a:p>
            <a:pPr lvl="2"/>
            <a:r>
              <a:rPr lang="en-US" dirty="0"/>
              <a:t>Are there missing features, or too many mandatory features?</a:t>
            </a:r>
          </a:p>
          <a:p>
            <a:pPr lvl="2"/>
            <a:r>
              <a:rPr lang="en-US" dirty="0"/>
              <a:t>How to solicit input from other 802 wireless task groups</a:t>
            </a:r>
            <a:r>
              <a:rPr lang="en-US" dirty="0" smtClean="0"/>
              <a:t>?</a:t>
            </a:r>
            <a:endParaRPr lang="en-US" dirty="0" smtClean="0"/>
          </a:p>
          <a:p>
            <a:r>
              <a:rPr lang="en-US" dirty="0" smtClean="0"/>
              <a:t>Still have not received necessary files from 802 Wireless document support – need to find out why there has been a delay</a:t>
            </a:r>
            <a:endParaRPr lang="en-US" dirty="0" smtClean="0"/>
          </a:p>
          <a:p>
            <a:r>
              <a:rPr lang="en-US" dirty="0" smtClean="0"/>
              <a:t>Teleconference </a:t>
            </a:r>
            <a:r>
              <a:rPr lang="en-US" dirty="0" smtClean="0"/>
              <a:t>schedule, next steps</a:t>
            </a:r>
          </a:p>
          <a:p>
            <a:endParaRPr lang="en-US" dirty="0"/>
          </a:p>
        </p:txBody>
      </p:sp>
      <p:sp>
        <p:nvSpPr>
          <p:cNvPr id="4" name="Footer Placeholder 3"/>
          <p:cNvSpPr>
            <a:spLocks noGrp="1"/>
          </p:cNvSpPr>
          <p:nvPr>
            <p:ph type="ftr" sz="quarter" idx="10"/>
          </p:nvPr>
        </p:nvSpPr>
        <p:spPr/>
        <p:txBody>
          <a:bodyPr/>
          <a:lstStyle/>
          <a:p>
            <a:pPr>
              <a:defRPr/>
            </a:pPr>
            <a:r>
              <a:rPr lang="en-US" smtClean="0"/>
              <a:t>21-13-0170-00-REVP      802.21m Session #58 Agenda</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4</a:t>
            </a:fld>
            <a:endParaRPr lang="en-US" altLang="ja-JP"/>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29649</TotalTime>
  <Words>446</Words>
  <Application>Microsoft Office PowerPoint</Application>
  <PresentationFormat>On-screen Show (4:3)</PresentationFormat>
  <Paragraphs>44</Paragraphs>
  <Slides>4</Slides>
  <Notes>3</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blank presentation</vt:lpstr>
      <vt:lpstr>Custom Design</vt:lpstr>
      <vt:lpstr>PowerPoint Presentation</vt:lpstr>
      <vt:lpstr>PowerPoint Presentation</vt:lpstr>
      <vt:lpstr>802.21m charter and mission</vt:lpstr>
      <vt:lpstr>Session #57 802.21m Agenda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Charlie Perkins</dc:creator>
  <cp:lastModifiedBy>charliep</cp:lastModifiedBy>
  <cp:revision>1620</cp:revision>
  <cp:lastPrinted>2012-06-25T07:51:33Z</cp:lastPrinted>
  <dcterms:created xsi:type="dcterms:W3CDTF">1601-01-01T00:00:00Z</dcterms:created>
  <dcterms:modified xsi:type="dcterms:W3CDTF">2013-09-16T04:52:50Z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(2)TrSU9hmaz5JnX4CK5DjZzfazFL05afnpgf4/tsCschFBKGLoepY1b8a7Nmk9tiwepmnmx7hT_x000d_
Xbg4l+OLaRIShv07S2ibXAYUvc4ZHvexD0tx9COtQYXBDpwl9/htVdI6Y0jmOhqCFSpA1ApW_x000d_
VBZ5XLBhxoOW/8rlqgw2HwtsSzwAaZOJ5I/W/GZkDbAuLzMPU+pUiwSj/7nok7uucJ9L4USH_x000d_
MNU16dQmCSYA10qJz4</vt:lpwstr>
  </property>
  <property fmtid="{D5CDD505-2E9C-101B-9397-08002B2CF9AE}" pid="3" name="_ms_pID_7253431">
    <vt:lpwstr>EBqUbMU14Ot50GPzDDurSkdEI2hnhW08t4zo1DZ6GK2g4htCJyqQmf_x000d_
pAxX8TM3OYZfI3Q9wsMkynIdZyM3Mz8YH3Vtl/hdDuphZb2PUUheIQ==</vt:lpwstr>
  </property>
  <property fmtid="{D5CDD505-2E9C-101B-9397-08002B2CF9AE}" pid="4" name="sflag">
    <vt:lpwstr>1368440108</vt:lpwstr>
  </property>
</Properties>
</file>