
<file path=[Content_Types].xml><?xml version="1.0" encoding="utf-8"?>
<Types xmlns="http://schemas.openxmlformats.org/package/2006/content-types">
  <Override PartName="/ppt/slideMasters/slideMaster3.xml" ContentType="application/vnd.openxmlformats-officedocument.presentationml.slideMaster+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theme/theme5.xml" ContentType="application/vnd.openxmlformats-officedocument.them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slideLayouts/slideLayout35.xml" ContentType="application/vnd.openxmlformats-officedocument.presentationml.slideLayout+xml"/>
  <Default Extension="rels" ContentType="application/vnd.openxmlformats-package.relationships+xml"/>
  <Default Extension="xml" ContentType="application/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Layouts/slideLayout33.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slideLayouts/slideLayout29.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Layouts/slideLayout36.xml" ContentType="application/vnd.openxmlformats-officedocument.presentationml.slideLayout+xml"/>
  <Override PartName="/ppt/slides/slide1.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slideLayouts/slideLayout34.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6.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bookmarkIdSeed="3">
  <p:sldMasterIdLst>
    <p:sldMasterId id="2147483648" r:id="rId1"/>
    <p:sldMasterId id="2147483866" r:id="rId2"/>
    <p:sldMasterId id="2147483878" r:id="rId3"/>
    <p:sldMasterId id="2147483890" r:id="rId4"/>
    <p:sldMasterId id="2147483734" r:id="rId5"/>
  </p:sldMasterIdLst>
  <p:notesMasterIdLst>
    <p:notesMasterId r:id="rId19"/>
  </p:notesMasterIdLst>
  <p:handoutMasterIdLst>
    <p:handoutMasterId r:id="rId20"/>
  </p:handoutMasterIdLst>
  <p:sldIdLst>
    <p:sldId id="413" r:id="rId6"/>
    <p:sldId id="437" r:id="rId7"/>
    <p:sldId id="400" r:id="rId8"/>
    <p:sldId id="403" r:id="rId9"/>
    <p:sldId id="404" r:id="rId10"/>
    <p:sldId id="405" r:id="rId11"/>
    <p:sldId id="406" r:id="rId12"/>
    <p:sldId id="407" r:id="rId13"/>
    <p:sldId id="408" r:id="rId14"/>
    <p:sldId id="409" r:id="rId15"/>
    <p:sldId id="411" r:id="rId16"/>
    <p:sldId id="441" r:id="rId17"/>
    <p:sldId id="440" r:id="rId1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C0C0C0"/>
    <a:srgbClr val="00CC99"/>
    <a:srgbClr val="66CCFF"/>
    <a:srgbClr val="66FF66"/>
    <a:srgbClr val="66FF99"/>
    <a:srgbClr val="FFBBBB"/>
    <a:srgbClr val="FF8D8D"/>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23270" autoAdjust="0"/>
    <p:restoredTop sz="86377" autoAdjust="0"/>
  </p:normalViewPr>
  <p:slideViewPr>
    <p:cSldViewPr>
      <p:cViewPr varScale="1">
        <p:scale>
          <a:sx n="93" d="100"/>
          <a:sy n="93" d="100"/>
        </p:scale>
        <p:origin x="-1446" y="-90"/>
      </p:cViewPr>
      <p:guideLst>
        <p:guide orient="horz" pos="2160"/>
        <p:guide pos="2880"/>
      </p:guideLst>
    </p:cSldViewPr>
  </p:slideViewPr>
  <p:outlineViewPr>
    <p:cViewPr>
      <p:scale>
        <a:sx n="33" d="100"/>
        <a:sy n="33" d="100"/>
      </p:scale>
      <p:origin x="258" y="0"/>
    </p:cViewPr>
    <p:sldLst>
      <p:sld r:id="rId1" collapse="1"/>
    </p:sldLst>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8" d="100"/>
          <a:sy n="68" d="100"/>
        </p:scale>
        <p:origin x="-3312" y="-108"/>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3" Type="http://schemas.openxmlformats.org/officeDocument/2006/relationships/slideMaster" Target="slideMasters/slideMaster3.xml"/><Relationship Id="rId21" Type="http://schemas.openxmlformats.org/officeDocument/2006/relationships/presProps" Target="pres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tableStyles" Target="tableStyles.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notesMaster" Target="notesMasters/notesMaster1.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viewProps" Target="viewProps.xml"/></Relationships>
</file>

<file path=ppt/_rels/viewProps.xml.rels><?xml version="1.0" encoding="UTF-8" standalone="yes"?>
<Relationships xmlns="http://schemas.openxmlformats.org/package/2006/relationships"><Relationship Id="rId1"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802.21-02/xxxr0</a:t>
            </a:r>
          </a:p>
        </p:txBody>
      </p:sp>
      <p:sp>
        <p:nvSpPr>
          <p:cNvPr id="3075" name="Rectangle 3"/>
          <p:cNvSpPr>
            <a:spLocks noGrp="1" noChangeArrowheads="1"/>
          </p:cNvSpPr>
          <p:nvPr>
            <p:ph type="dt" sz="quarter" idx="1"/>
          </p:nvPr>
        </p:nvSpPr>
        <p:spPr bwMode="auto">
          <a:xfrm>
            <a:off x="695325" y="174625"/>
            <a:ext cx="1431925"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XX, XXXX</a:t>
            </a:r>
          </a:p>
        </p:txBody>
      </p:sp>
      <p:sp>
        <p:nvSpPr>
          <p:cNvPr id="3076" name="Rectangle 4"/>
          <p:cNvSpPr>
            <a:spLocks noGrp="1" noChangeArrowheads="1"/>
          </p:cNvSpPr>
          <p:nvPr>
            <p:ph type="ftr" sz="quarter" idx="2"/>
          </p:nvPr>
        </p:nvSpPr>
        <p:spPr bwMode="auto">
          <a:xfrm>
            <a:off x="5853113" y="8982075"/>
            <a:ext cx="465137"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XXXX, His Company</a:t>
            </a:r>
            <a:endParaRPr lang="en-US"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442440B-091D-401F-885A-37C149E1FFD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802.21-02/xxxr0</a:t>
            </a:r>
          </a:p>
        </p:txBody>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9400" y="8985250"/>
            <a:ext cx="922338"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a:t>XXXX, His Company</a:t>
            </a:r>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2" name="Slide Image Placeholder 11"/>
          <p:cNvSpPr>
            <a:spLocks noGrp="1" noRot="1" noChangeAspect="1"/>
          </p:cNvSpPr>
          <p:nvPr>
            <p:ph type="sldImg" idx="2"/>
          </p:nvPr>
        </p:nvSpPr>
        <p:spPr>
          <a:xfrm>
            <a:off x="1104900" y="449262"/>
            <a:ext cx="4641850" cy="3481388"/>
          </a:xfrm>
          <a:prstGeom prst="rect">
            <a:avLst/>
          </a:prstGeom>
          <a:noFill/>
          <a:ln w="12700">
            <a:solidFill>
              <a:prstClr val="black"/>
            </a:solidFill>
          </a:ln>
        </p:spPr>
        <p:txBody>
          <a:bodyPr vert="horz" lIns="91440" tIns="45720" rIns="91440" bIns="45720" rtlCol="0"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p:cNvSpPr>
          <p:nvPr>
            <p:ph type="sldImg"/>
          </p:nvPr>
        </p:nvSpPr>
        <p:spPr bwMode="auto">
          <a:xfrm>
            <a:off x="1104900" y="677863"/>
            <a:ext cx="4625975" cy="3468687"/>
          </a:xfrm>
          <a:prstGeom prst="rect">
            <a:avLst/>
          </a:prstGeom>
          <a:noFill/>
          <a:ln>
            <a:miter lim="800000"/>
            <a:headEnd/>
            <a:tailEnd/>
          </a:ln>
        </p:spPr>
      </p:sp>
      <p:sp>
        <p:nvSpPr>
          <p:cNvPr id="38915" name="Notes Placeholder 2"/>
          <p:cNvSpPr>
            <a:spLocks noGrp="1"/>
          </p:cNvSpPr>
          <p:nvPr>
            <p:ph type="body" idx="1"/>
          </p:nvPr>
        </p:nvSpPr>
        <p:spPr>
          <a:noFill/>
          <a:ln/>
        </p:spPr>
        <p:txBody>
          <a:bodyPr/>
          <a:lstStyle/>
          <a:p>
            <a:endParaRPr lang="en-US" smtClean="0"/>
          </a:p>
        </p:txBody>
      </p:sp>
      <p:sp>
        <p:nvSpPr>
          <p:cNvPr id="38916" name="Header Placeholder 3"/>
          <p:cNvSpPr>
            <a:spLocks noGrp="1"/>
          </p:cNvSpPr>
          <p:nvPr>
            <p:ph type="hdr" sz="quarter"/>
          </p:nvPr>
        </p:nvSpPr>
        <p:spPr>
          <a:noFill/>
        </p:spPr>
        <p:txBody>
          <a:bodyPr/>
          <a:lstStyle/>
          <a:p>
            <a:r>
              <a:rPr lang="en-US" smtClean="0"/>
              <a:t>doc.: IEEE 802.21-02/xxxr0</a:t>
            </a:r>
          </a:p>
        </p:txBody>
      </p:sp>
      <p:sp>
        <p:nvSpPr>
          <p:cNvPr id="38917" name="Date Placeholder 4"/>
          <p:cNvSpPr>
            <a:spLocks noGrp="1"/>
          </p:cNvSpPr>
          <p:nvPr>
            <p:ph type="dt" sz="quarter" idx="1"/>
          </p:nvPr>
        </p:nvSpPr>
        <p:spPr>
          <a:xfrm>
            <a:off x="3927475" y="0"/>
            <a:ext cx="3005138" cy="463550"/>
          </a:xfrm>
          <a:prstGeom prst="rect">
            <a:avLst/>
          </a:prstGeom>
          <a:noFill/>
        </p:spPr>
        <p:txBody>
          <a:bodyPr/>
          <a:lstStyle/>
          <a:p>
            <a:r>
              <a:rPr lang="en-US" smtClean="0"/>
              <a:t>Month 20xx</a:t>
            </a:r>
          </a:p>
        </p:txBody>
      </p:sp>
      <p:sp>
        <p:nvSpPr>
          <p:cNvPr id="38918" name="Footer Placeholder 5"/>
          <p:cNvSpPr>
            <a:spLocks noGrp="1"/>
          </p:cNvSpPr>
          <p:nvPr>
            <p:ph type="ftr" sz="quarter" idx="4"/>
          </p:nvPr>
        </p:nvSpPr>
        <p:spPr>
          <a:noFill/>
        </p:spPr>
        <p:txBody>
          <a:bodyPr/>
          <a:lstStyle/>
          <a:p>
            <a:pPr lvl="4"/>
            <a:r>
              <a:rPr lang="en-US" smtClean="0"/>
              <a:t>XXXX, His Company</a:t>
            </a:r>
          </a:p>
        </p:txBody>
      </p:sp>
      <p:sp>
        <p:nvSpPr>
          <p:cNvPr id="38919" name="Slide Number Placeholder 6"/>
          <p:cNvSpPr>
            <a:spLocks noGrp="1"/>
          </p:cNvSpPr>
          <p:nvPr>
            <p:ph type="sldNum" sz="quarter" idx="5"/>
          </p:nvPr>
        </p:nvSpPr>
        <p:spPr>
          <a:xfrm>
            <a:off x="3927475" y="8815388"/>
            <a:ext cx="3005138" cy="463550"/>
          </a:xfrm>
          <a:prstGeom prst="rect">
            <a:avLst/>
          </a:prstGeom>
          <a:noFill/>
        </p:spPr>
        <p:txBody>
          <a:bodyPr/>
          <a:lstStyle/>
          <a:p>
            <a:r>
              <a:rPr lang="en-US" smtClean="0"/>
              <a:t>Page </a:t>
            </a:r>
            <a:fld id="{9ADD8F5F-B7E5-4B0C-9D30-C37ACEF62728}" type="slidenum">
              <a:rPr lang="en-US" smtClean="0"/>
              <a:pPr/>
              <a:t>1</a:t>
            </a:fld>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hdr" sz="quarter"/>
          </p:nvPr>
        </p:nvSpPr>
        <p:spPr>
          <a:noFill/>
        </p:spPr>
        <p:txBody>
          <a:bodyPr/>
          <a:lstStyle/>
          <a:p>
            <a:r>
              <a:rPr lang="en-US" smtClean="0"/>
              <a:t>doc.: IEEE 802.21-02/xxxr0</a:t>
            </a:r>
          </a:p>
        </p:txBody>
      </p:sp>
      <p:sp>
        <p:nvSpPr>
          <p:cNvPr id="46083" name="Rectangle 3"/>
          <p:cNvSpPr>
            <a:spLocks noGrp="1" noChangeArrowheads="1"/>
          </p:cNvSpPr>
          <p:nvPr>
            <p:ph type="dt" sz="quarter" idx="1"/>
          </p:nvPr>
        </p:nvSpPr>
        <p:spPr>
          <a:xfrm>
            <a:off x="3927475" y="0"/>
            <a:ext cx="3005138" cy="463550"/>
          </a:xfrm>
          <a:prstGeom prst="rect">
            <a:avLst/>
          </a:prstGeom>
          <a:noFill/>
        </p:spPr>
        <p:txBody>
          <a:bodyPr/>
          <a:lstStyle/>
          <a:p>
            <a:r>
              <a:rPr lang="en-US" smtClean="0"/>
              <a:t>Month 2002</a:t>
            </a:r>
          </a:p>
        </p:txBody>
      </p:sp>
      <p:sp>
        <p:nvSpPr>
          <p:cNvPr id="46084" name="Rectangle 6"/>
          <p:cNvSpPr>
            <a:spLocks noGrp="1" noChangeArrowheads="1"/>
          </p:cNvSpPr>
          <p:nvPr>
            <p:ph type="ftr" sz="quarter" idx="4"/>
          </p:nvPr>
        </p:nvSpPr>
        <p:spPr>
          <a:noFill/>
        </p:spPr>
        <p:txBody>
          <a:bodyPr/>
          <a:lstStyle/>
          <a:p>
            <a:pPr lvl="4"/>
            <a:r>
              <a:rPr lang="en-US" smtClean="0"/>
              <a:t>XXXX, His Company</a:t>
            </a:r>
          </a:p>
        </p:txBody>
      </p:sp>
      <p:sp>
        <p:nvSpPr>
          <p:cNvPr id="46085"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smtClean="0"/>
              <a:t>Page </a:t>
            </a:r>
            <a:fld id="{29802E4C-7981-4917-956C-79C57D027130}" type="slidenum">
              <a:rPr lang="en-US" smtClean="0"/>
              <a:pPr/>
              <a:t>10</a:t>
            </a:fld>
            <a:endParaRPr lang="en-US" smtClean="0"/>
          </a:p>
        </p:txBody>
      </p:sp>
      <p:sp>
        <p:nvSpPr>
          <p:cNvPr id="46086" name="Rectangle 2"/>
          <p:cNvSpPr>
            <a:spLocks noGrp="1" noRot="1" noChangeAspect="1" noChangeArrowheads="1" noTextEdit="1"/>
          </p:cNvSpPr>
          <p:nvPr>
            <p:ph type="sldImg"/>
          </p:nvPr>
        </p:nvSpPr>
        <p:spPr bwMode="auto">
          <a:xfrm>
            <a:off x="1149350" y="696913"/>
            <a:ext cx="4637088" cy="3478212"/>
          </a:xfrm>
          <a:prstGeom prst="rect">
            <a:avLst/>
          </a:prstGeom>
          <a:noFill/>
          <a:ln>
            <a:miter lim="800000"/>
            <a:headEnd/>
            <a:tailEnd/>
          </a:ln>
        </p:spPr>
      </p:sp>
      <p:sp>
        <p:nvSpPr>
          <p:cNvPr id="46087" name="Rectangle 3"/>
          <p:cNvSpPr>
            <a:spLocks noGrp="1" noChangeArrowheads="1"/>
          </p:cNvSpPr>
          <p:nvPr>
            <p:ph type="body" idx="1"/>
          </p:nvPr>
        </p:nvSpPr>
        <p:spPr>
          <a:xfrm>
            <a:off x="925513" y="4408488"/>
            <a:ext cx="5083175" cy="4175125"/>
          </a:xfrm>
          <a:noFill/>
          <a:ln/>
        </p:spPr>
        <p:txBody>
          <a:bodyPr/>
          <a:lstStyle/>
          <a:p>
            <a:endParaRPr lang="en-GB"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hdr" sz="quarter"/>
          </p:nvPr>
        </p:nvSpPr>
        <p:spPr>
          <a:noFill/>
        </p:spPr>
        <p:txBody>
          <a:bodyPr/>
          <a:lstStyle/>
          <a:p>
            <a:r>
              <a:rPr lang="en-US" smtClean="0"/>
              <a:t>doc.: IEEE 802.21-02/xxxr0</a:t>
            </a:r>
          </a:p>
        </p:txBody>
      </p:sp>
      <p:sp>
        <p:nvSpPr>
          <p:cNvPr id="47107" name="Rectangle 3"/>
          <p:cNvSpPr>
            <a:spLocks noGrp="1" noChangeArrowheads="1"/>
          </p:cNvSpPr>
          <p:nvPr>
            <p:ph type="dt" sz="quarter" idx="1"/>
          </p:nvPr>
        </p:nvSpPr>
        <p:spPr>
          <a:xfrm>
            <a:off x="3927475" y="0"/>
            <a:ext cx="3005138" cy="463550"/>
          </a:xfrm>
          <a:prstGeom prst="rect">
            <a:avLst/>
          </a:prstGeom>
          <a:noFill/>
        </p:spPr>
        <p:txBody>
          <a:bodyPr/>
          <a:lstStyle/>
          <a:p>
            <a:r>
              <a:rPr lang="en-US" smtClean="0"/>
              <a:t>Month 2002</a:t>
            </a:r>
          </a:p>
        </p:txBody>
      </p:sp>
      <p:sp>
        <p:nvSpPr>
          <p:cNvPr id="47108" name="Rectangle 6"/>
          <p:cNvSpPr>
            <a:spLocks noGrp="1" noChangeArrowheads="1"/>
          </p:cNvSpPr>
          <p:nvPr>
            <p:ph type="ftr" sz="quarter" idx="4"/>
          </p:nvPr>
        </p:nvSpPr>
        <p:spPr>
          <a:noFill/>
        </p:spPr>
        <p:txBody>
          <a:bodyPr/>
          <a:lstStyle/>
          <a:p>
            <a:pPr lvl="4"/>
            <a:r>
              <a:rPr lang="en-US" smtClean="0"/>
              <a:t>XXXX, His Company</a:t>
            </a:r>
          </a:p>
        </p:txBody>
      </p:sp>
      <p:sp>
        <p:nvSpPr>
          <p:cNvPr id="47109"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smtClean="0"/>
              <a:t>Page </a:t>
            </a:r>
            <a:fld id="{BD247846-25D8-40D6-95C5-A08682899269}" type="slidenum">
              <a:rPr lang="en-US" smtClean="0"/>
              <a:pPr/>
              <a:t>11</a:t>
            </a:fld>
            <a:endParaRPr lang="en-US" smtClean="0"/>
          </a:p>
        </p:txBody>
      </p:sp>
      <p:sp>
        <p:nvSpPr>
          <p:cNvPr id="47110" name="Rectangle 2"/>
          <p:cNvSpPr>
            <a:spLocks noGrp="1" noChangeArrowheads="1"/>
          </p:cNvSpPr>
          <p:nvPr>
            <p:ph type="body" idx="1"/>
          </p:nvPr>
        </p:nvSpPr>
        <p:spPr>
          <a:xfrm>
            <a:off x="923925" y="4254500"/>
            <a:ext cx="5086350" cy="4175125"/>
          </a:xfrm>
          <a:noFill/>
          <a:ln/>
        </p:spPr>
        <p:txBody>
          <a:bodyPr lIns="91158" tIns="44779" rIns="91158" bIns="44779"/>
          <a:lstStyle/>
          <a:p>
            <a:pPr defTabSz="914400"/>
            <a:endParaRPr lang="en-US" smtClean="0"/>
          </a:p>
        </p:txBody>
      </p:sp>
      <p:sp>
        <p:nvSpPr>
          <p:cNvPr id="47111" name="Rectangle 3"/>
          <p:cNvSpPr>
            <a:spLocks noGrp="1" noRot="1" noChangeAspect="1" noChangeArrowheads="1" noTextEdit="1"/>
          </p:cNvSpPr>
          <p:nvPr>
            <p:ph type="sldImg"/>
          </p:nvPr>
        </p:nvSpPr>
        <p:spPr bwMode="auto">
          <a:xfrm>
            <a:off x="1146175" y="695325"/>
            <a:ext cx="4641850" cy="3481388"/>
          </a:xfrm>
          <a:prstGeom prst="rect">
            <a:avLst/>
          </a:prstGeom>
          <a:noFill/>
          <a:ln>
            <a:miter lim="800000"/>
            <a:headEnd/>
            <a:tailEnd/>
          </a:ln>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smtClean="0"/>
              <a:t>Page </a:t>
            </a:r>
            <a:fld id="{E2D12AD0-39D7-481D-A90E-51416BE1228E}" type="slidenum">
              <a:rPr lang="en-US" smtClean="0"/>
              <a:pPr>
                <a:defRPr/>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smtClean="0"/>
              <a:t>Page </a:t>
            </a:r>
            <a:fld id="{E2D12AD0-39D7-481D-A90E-51416BE1228E}" type="slidenum">
              <a:rPr lang="en-US" smtClean="0"/>
              <a:pPr>
                <a:defRPr/>
              </a:pPr>
              <a:t>13</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smtClean="0"/>
              <a:t>Page </a:t>
            </a:r>
            <a:fld id="{E2D12AD0-39D7-481D-A90E-51416BE1228E}"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a:xfrm>
            <a:off x="3927475" y="0"/>
            <a:ext cx="3005138" cy="463550"/>
          </a:xfrm>
          <a:prstGeom prst="rect">
            <a:avLst/>
          </a:prstGeom>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a:xfrm>
            <a:off x="3927475" y="8815388"/>
            <a:ext cx="3005138" cy="463550"/>
          </a:xfrm>
          <a:prstGeom prst="rect">
            <a:avLst/>
          </a:prstGeom>
        </p:spPr>
        <p:txBody>
          <a:bodyPr/>
          <a:lstStyle/>
          <a:p>
            <a:pPr>
              <a:defRPr/>
            </a:pPr>
            <a:r>
              <a:rPr lang="en-US" smtClean="0"/>
              <a:t>Page </a:t>
            </a:r>
            <a:fld id="{E2D12AD0-39D7-481D-A90E-51416BE1228E}" type="slidenum">
              <a:rPr lang="en-US" smtClean="0"/>
              <a:pPr>
                <a:defRPr/>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hdr" sz="quarter"/>
          </p:nvPr>
        </p:nvSpPr>
        <p:spPr>
          <a:noFill/>
        </p:spPr>
        <p:txBody>
          <a:bodyPr/>
          <a:lstStyle/>
          <a:p>
            <a:r>
              <a:rPr lang="en-US" smtClean="0"/>
              <a:t>doc.: IEEE 802.21-02/xxxr0</a:t>
            </a:r>
          </a:p>
        </p:txBody>
      </p:sp>
      <p:sp>
        <p:nvSpPr>
          <p:cNvPr id="41987" name="Rectangle 3"/>
          <p:cNvSpPr>
            <a:spLocks noGrp="1" noChangeArrowheads="1"/>
          </p:cNvSpPr>
          <p:nvPr>
            <p:ph type="dt" sz="quarter" idx="1"/>
          </p:nvPr>
        </p:nvSpPr>
        <p:spPr>
          <a:xfrm>
            <a:off x="3927475" y="0"/>
            <a:ext cx="3005138" cy="463550"/>
          </a:xfrm>
          <a:prstGeom prst="rect">
            <a:avLst/>
          </a:prstGeom>
          <a:noFill/>
        </p:spPr>
        <p:txBody>
          <a:bodyPr/>
          <a:lstStyle/>
          <a:p>
            <a:r>
              <a:rPr lang="en-US" smtClean="0"/>
              <a:t>Month 2002</a:t>
            </a:r>
          </a:p>
        </p:txBody>
      </p:sp>
      <p:sp>
        <p:nvSpPr>
          <p:cNvPr id="41988" name="Rectangle 6"/>
          <p:cNvSpPr>
            <a:spLocks noGrp="1" noChangeArrowheads="1"/>
          </p:cNvSpPr>
          <p:nvPr>
            <p:ph type="ftr" sz="quarter" idx="4"/>
          </p:nvPr>
        </p:nvSpPr>
        <p:spPr>
          <a:noFill/>
        </p:spPr>
        <p:txBody>
          <a:bodyPr/>
          <a:lstStyle/>
          <a:p>
            <a:pPr lvl="4"/>
            <a:r>
              <a:rPr lang="en-US" smtClean="0"/>
              <a:t>XXXX, His Company</a:t>
            </a:r>
          </a:p>
        </p:txBody>
      </p:sp>
      <p:sp>
        <p:nvSpPr>
          <p:cNvPr id="41989"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smtClean="0"/>
              <a:t>Page </a:t>
            </a:r>
            <a:fld id="{4459728C-1439-493F-A35A-B1BCF95AB4CE}" type="slidenum">
              <a:rPr lang="en-US" smtClean="0"/>
              <a:pPr/>
              <a:t>4</a:t>
            </a:fld>
            <a:endParaRPr lang="en-US" smtClean="0"/>
          </a:p>
        </p:txBody>
      </p:sp>
      <p:sp>
        <p:nvSpPr>
          <p:cNvPr id="41990" name="Rectangle 2"/>
          <p:cNvSpPr>
            <a:spLocks noChangeArrowheads="1"/>
          </p:cNvSpPr>
          <p:nvPr/>
        </p:nvSpPr>
        <p:spPr bwMode="auto">
          <a:xfrm>
            <a:off x="3927475" y="-1588"/>
            <a:ext cx="3006725" cy="463551"/>
          </a:xfrm>
          <a:prstGeom prst="rect">
            <a:avLst/>
          </a:prstGeom>
          <a:noFill/>
          <a:ln w="9525">
            <a:noFill/>
            <a:miter lim="800000"/>
            <a:headEnd/>
            <a:tailEnd/>
          </a:ln>
        </p:spPr>
        <p:txBody>
          <a:bodyPr wrap="none" anchor="ctr"/>
          <a:lstStyle/>
          <a:p>
            <a:endParaRPr lang="en-US"/>
          </a:p>
        </p:txBody>
      </p:sp>
      <p:sp>
        <p:nvSpPr>
          <p:cNvPr id="41991" name="Rectangle 3"/>
          <p:cNvSpPr>
            <a:spLocks noChangeArrowheads="1"/>
          </p:cNvSpPr>
          <p:nvPr/>
        </p:nvSpPr>
        <p:spPr bwMode="auto">
          <a:xfrm>
            <a:off x="3927475" y="8815388"/>
            <a:ext cx="3006725" cy="466725"/>
          </a:xfrm>
          <a:prstGeom prst="rect">
            <a:avLst/>
          </a:prstGeom>
          <a:noFill/>
          <a:ln w="9525">
            <a:noFill/>
            <a:miter lim="800000"/>
            <a:headEnd/>
            <a:tailEnd/>
          </a:ln>
        </p:spPr>
        <p:txBody>
          <a:bodyPr lIns="19191" tIns="0" rIns="19191" bIns="0" anchor="b"/>
          <a:lstStyle/>
          <a:p>
            <a:pPr algn="r" defTabSz="950913"/>
            <a:r>
              <a:rPr lang="en-US" sz="1000" i="1"/>
              <a:t>17</a:t>
            </a:r>
          </a:p>
        </p:txBody>
      </p:sp>
      <p:sp>
        <p:nvSpPr>
          <p:cNvPr id="41992" name="Rectangle 4"/>
          <p:cNvSpPr>
            <a:spLocks noChangeArrowheads="1"/>
          </p:cNvSpPr>
          <p:nvPr/>
        </p:nvSpPr>
        <p:spPr bwMode="auto">
          <a:xfrm>
            <a:off x="0" y="8815388"/>
            <a:ext cx="3005138" cy="466725"/>
          </a:xfrm>
          <a:prstGeom prst="rect">
            <a:avLst/>
          </a:prstGeom>
          <a:noFill/>
          <a:ln w="9525">
            <a:noFill/>
            <a:miter lim="800000"/>
            <a:headEnd/>
            <a:tailEnd/>
          </a:ln>
        </p:spPr>
        <p:txBody>
          <a:bodyPr wrap="none" anchor="ctr"/>
          <a:lstStyle/>
          <a:p>
            <a:endParaRPr lang="en-US"/>
          </a:p>
        </p:txBody>
      </p:sp>
      <p:sp>
        <p:nvSpPr>
          <p:cNvPr id="41993" name="Rectangle 5"/>
          <p:cNvSpPr>
            <a:spLocks noChangeArrowheads="1"/>
          </p:cNvSpPr>
          <p:nvPr/>
        </p:nvSpPr>
        <p:spPr bwMode="auto">
          <a:xfrm>
            <a:off x="0" y="-1588"/>
            <a:ext cx="3005138" cy="463551"/>
          </a:xfrm>
          <a:prstGeom prst="rect">
            <a:avLst/>
          </a:prstGeom>
          <a:noFill/>
          <a:ln w="9525">
            <a:noFill/>
            <a:miter lim="800000"/>
            <a:headEnd/>
            <a:tailEnd/>
          </a:ln>
        </p:spPr>
        <p:txBody>
          <a:bodyPr wrap="none" anchor="ctr"/>
          <a:lstStyle/>
          <a:p>
            <a:endParaRPr lang="en-US"/>
          </a:p>
        </p:txBody>
      </p:sp>
      <p:sp>
        <p:nvSpPr>
          <p:cNvPr id="41994" name="Rectangle 6"/>
          <p:cNvSpPr>
            <a:spLocks noGrp="1" noRot="1" noChangeAspect="1" noChangeArrowheads="1" noTextEdit="1"/>
          </p:cNvSpPr>
          <p:nvPr>
            <p:ph type="sldImg"/>
          </p:nvPr>
        </p:nvSpPr>
        <p:spPr bwMode="auto">
          <a:xfrm>
            <a:off x="1157288" y="701675"/>
            <a:ext cx="4624387" cy="3468688"/>
          </a:xfrm>
          <a:prstGeom prst="rect">
            <a:avLst/>
          </a:prstGeom>
          <a:noFill/>
          <a:ln>
            <a:miter lim="800000"/>
            <a:headEnd/>
            <a:tailEnd/>
          </a:ln>
        </p:spPr>
      </p:sp>
      <p:sp>
        <p:nvSpPr>
          <p:cNvPr id="41995" name="Rectangle 7"/>
          <p:cNvSpPr>
            <a:spLocks noGrp="1" noChangeArrowheads="1"/>
          </p:cNvSpPr>
          <p:nvPr>
            <p:ph type="body" idx="1"/>
          </p:nvPr>
        </p:nvSpPr>
        <p:spPr>
          <a:xfrm>
            <a:off x="922338" y="4408488"/>
            <a:ext cx="5087937" cy="4175125"/>
          </a:xfrm>
          <a:noFill/>
          <a:ln/>
        </p:spPr>
        <p:txBody>
          <a:bodyPr lIns="107149" tIns="52776" rIns="107149" bIns="52776"/>
          <a:lstStyle/>
          <a:p>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a:noFill/>
        </p:spPr>
        <p:txBody>
          <a:bodyPr/>
          <a:lstStyle/>
          <a:p>
            <a:r>
              <a:rPr lang="en-US" smtClean="0"/>
              <a:t>doc.: IEEE 802.21-02/xxxr0</a:t>
            </a:r>
          </a:p>
        </p:txBody>
      </p:sp>
      <p:sp>
        <p:nvSpPr>
          <p:cNvPr id="43011" name="Rectangle 3"/>
          <p:cNvSpPr>
            <a:spLocks noGrp="1" noChangeArrowheads="1"/>
          </p:cNvSpPr>
          <p:nvPr>
            <p:ph type="dt" sz="quarter" idx="1"/>
          </p:nvPr>
        </p:nvSpPr>
        <p:spPr>
          <a:xfrm>
            <a:off x="3927475" y="0"/>
            <a:ext cx="3005138" cy="463550"/>
          </a:xfrm>
          <a:prstGeom prst="rect">
            <a:avLst/>
          </a:prstGeom>
          <a:noFill/>
        </p:spPr>
        <p:txBody>
          <a:bodyPr/>
          <a:lstStyle/>
          <a:p>
            <a:r>
              <a:rPr lang="en-US" smtClean="0"/>
              <a:t>Month 2002</a:t>
            </a:r>
          </a:p>
        </p:txBody>
      </p:sp>
      <p:sp>
        <p:nvSpPr>
          <p:cNvPr id="43012" name="Rectangle 6"/>
          <p:cNvSpPr>
            <a:spLocks noGrp="1" noChangeArrowheads="1"/>
          </p:cNvSpPr>
          <p:nvPr>
            <p:ph type="ftr" sz="quarter" idx="4"/>
          </p:nvPr>
        </p:nvSpPr>
        <p:spPr>
          <a:noFill/>
        </p:spPr>
        <p:txBody>
          <a:bodyPr/>
          <a:lstStyle/>
          <a:p>
            <a:pPr lvl="4"/>
            <a:r>
              <a:rPr lang="en-US" smtClean="0"/>
              <a:t>XXXX, His Company</a:t>
            </a:r>
          </a:p>
        </p:txBody>
      </p:sp>
      <p:sp>
        <p:nvSpPr>
          <p:cNvPr id="43013"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smtClean="0"/>
              <a:t>Page </a:t>
            </a:r>
            <a:fld id="{9FB3E486-5714-4476-87EF-E6E194B853B1}" type="slidenum">
              <a:rPr lang="en-US" smtClean="0"/>
              <a:pPr/>
              <a:t>5</a:t>
            </a:fld>
            <a:endParaRPr lang="en-US" smtClean="0"/>
          </a:p>
        </p:txBody>
      </p:sp>
      <p:sp>
        <p:nvSpPr>
          <p:cNvPr id="43014" name="Rectangle 2"/>
          <p:cNvSpPr>
            <a:spLocks noChangeArrowheads="1"/>
          </p:cNvSpPr>
          <p:nvPr/>
        </p:nvSpPr>
        <p:spPr bwMode="auto">
          <a:xfrm>
            <a:off x="3927475" y="-1588"/>
            <a:ext cx="3006725" cy="463551"/>
          </a:xfrm>
          <a:prstGeom prst="rect">
            <a:avLst/>
          </a:prstGeom>
          <a:noFill/>
          <a:ln w="9525">
            <a:noFill/>
            <a:miter lim="800000"/>
            <a:headEnd/>
            <a:tailEnd/>
          </a:ln>
        </p:spPr>
        <p:txBody>
          <a:bodyPr wrap="none" anchor="ctr"/>
          <a:lstStyle/>
          <a:p>
            <a:endParaRPr lang="en-US"/>
          </a:p>
        </p:txBody>
      </p:sp>
      <p:sp>
        <p:nvSpPr>
          <p:cNvPr id="43015" name="Rectangle 3"/>
          <p:cNvSpPr>
            <a:spLocks noChangeArrowheads="1"/>
          </p:cNvSpPr>
          <p:nvPr/>
        </p:nvSpPr>
        <p:spPr bwMode="auto">
          <a:xfrm>
            <a:off x="3927475" y="8815388"/>
            <a:ext cx="3006725" cy="466725"/>
          </a:xfrm>
          <a:prstGeom prst="rect">
            <a:avLst/>
          </a:prstGeom>
          <a:noFill/>
          <a:ln w="9525">
            <a:noFill/>
            <a:miter lim="800000"/>
            <a:headEnd/>
            <a:tailEnd/>
          </a:ln>
        </p:spPr>
        <p:txBody>
          <a:bodyPr lIns="19191" tIns="0" rIns="19191" bIns="0" anchor="b"/>
          <a:lstStyle/>
          <a:p>
            <a:pPr algn="r" defTabSz="950913"/>
            <a:r>
              <a:rPr lang="en-US" sz="1000" i="1"/>
              <a:t>26</a:t>
            </a:r>
          </a:p>
        </p:txBody>
      </p:sp>
      <p:sp>
        <p:nvSpPr>
          <p:cNvPr id="43016" name="Rectangle 4"/>
          <p:cNvSpPr>
            <a:spLocks noChangeArrowheads="1"/>
          </p:cNvSpPr>
          <p:nvPr/>
        </p:nvSpPr>
        <p:spPr bwMode="auto">
          <a:xfrm>
            <a:off x="0" y="8815388"/>
            <a:ext cx="3005138" cy="466725"/>
          </a:xfrm>
          <a:prstGeom prst="rect">
            <a:avLst/>
          </a:prstGeom>
          <a:noFill/>
          <a:ln w="9525">
            <a:noFill/>
            <a:miter lim="800000"/>
            <a:headEnd/>
            <a:tailEnd/>
          </a:ln>
        </p:spPr>
        <p:txBody>
          <a:bodyPr wrap="none" anchor="ctr"/>
          <a:lstStyle/>
          <a:p>
            <a:endParaRPr lang="en-US"/>
          </a:p>
        </p:txBody>
      </p:sp>
      <p:sp>
        <p:nvSpPr>
          <p:cNvPr id="43017" name="Rectangle 5"/>
          <p:cNvSpPr>
            <a:spLocks noChangeArrowheads="1"/>
          </p:cNvSpPr>
          <p:nvPr/>
        </p:nvSpPr>
        <p:spPr bwMode="auto">
          <a:xfrm>
            <a:off x="0" y="-1588"/>
            <a:ext cx="3005138" cy="463551"/>
          </a:xfrm>
          <a:prstGeom prst="rect">
            <a:avLst/>
          </a:prstGeom>
          <a:noFill/>
          <a:ln w="9525">
            <a:noFill/>
            <a:miter lim="800000"/>
            <a:headEnd/>
            <a:tailEnd/>
          </a:ln>
        </p:spPr>
        <p:txBody>
          <a:bodyPr wrap="none" anchor="ctr"/>
          <a:lstStyle/>
          <a:p>
            <a:endParaRPr lang="en-US"/>
          </a:p>
        </p:txBody>
      </p:sp>
      <p:sp>
        <p:nvSpPr>
          <p:cNvPr id="43018" name="Rectangle 6"/>
          <p:cNvSpPr>
            <a:spLocks noGrp="1" noRot="1" noChangeAspect="1" noChangeArrowheads="1" noTextEdit="1"/>
          </p:cNvSpPr>
          <p:nvPr>
            <p:ph type="sldImg"/>
          </p:nvPr>
        </p:nvSpPr>
        <p:spPr bwMode="auto">
          <a:xfrm>
            <a:off x="1157288" y="701675"/>
            <a:ext cx="4624387" cy="3468688"/>
          </a:xfrm>
          <a:prstGeom prst="rect">
            <a:avLst/>
          </a:prstGeom>
          <a:noFill/>
          <a:ln>
            <a:miter lim="800000"/>
            <a:headEnd/>
            <a:tailEnd/>
          </a:ln>
        </p:spPr>
      </p:sp>
      <p:sp>
        <p:nvSpPr>
          <p:cNvPr id="43019" name="Rectangle 7"/>
          <p:cNvSpPr>
            <a:spLocks noGrp="1" noChangeArrowheads="1"/>
          </p:cNvSpPr>
          <p:nvPr>
            <p:ph type="body" idx="1"/>
          </p:nvPr>
        </p:nvSpPr>
        <p:spPr>
          <a:xfrm>
            <a:off x="922338" y="4408488"/>
            <a:ext cx="5087937" cy="4175125"/>
          </a:xfrm>
          <a:noFill/>
          <a:ln/>
        </p:spPr>
        <p:txBody>
          <a:bodyPr lIns="107149" tIns="52776" rIns="107149" bIns="52776"/>
          <a:lstStyle/>
          <a:p>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hdr" sz="quarter"/>
          </p:nvPr>
        </p:nvSpPr>
        <p:spPr>
          <a:noFill/>
        </p:spPr>
        <p:txBody>
          <a:bodyPr/>
          <a:lstStyle/>
          <a:p>
            <a:r>
              <a:rPr lang="en-US" smtClean="0"/>
              <a:t>doc.: IEEE 802.21-02/xxxr0</a:t>
            </a:r>
          </a:p>
        </p:txBody>
      </p:sp>
      <p:sp>
        <p:nvSpPr>
          <p:cNvPr id="44035" name="Rectangle 3"/>
          <p:cNvSpPr>
            <a:spLocks noGrp="1" noChangeArrowheads="1"/>
          </p:cNvSpPr>
          <p:nvPr>
            <p:ph type="dt" sz="quarter" idx="1"/>
          </p:nvPr>
        </p:nvSpPr>
        <p:spPr>
          <a:xfrm>
            <a:off x="3927475" y="0"/>
            <a:ext cx="3005138" cy="463550"/>
          </a:xfrm>
          <a:prstGeom prst="rect">
            <a:avLst/>
          </a:prstGeom>
          <a:noFill/>
        </p:spPr>
        <p:txBody>
          <a:bodyPr/>
          <a:lstStyle/>
          <a:p>
            <a:r>
              <a:rPr lang="en-US" smtClean="0"/>
              <a:t>Month 2002</a:t>
            </a:r>
          </a:p>
        </p:txBody>
      </p:sp>
      <p:sp>
        <p:nvSpPr>
          <p:cNvPr id="44036" name="Rectangle 6"/>
          <p:cNvSpPr>
            <a:spLocks noGrp="1" noChangeArrowheads="1"/>
          </p:cNvSpPr>
          <p:nvPr>
            <p:ph type="ftr" sz="quarter" idx="4"/>
          </p:nvPr>
        </p:nvSpPr>
        <p:spPr>
          <a:noFill/>
        </p:spPr>
        <p:txBody>
          <a:bodyPr/>
          <a:lstStyle/>
          <a:p>
            <a:pPr lvl="4"/>
            <a:r>
              <a:rPr lang="en-US" smtClean="0"/>
              <a:t>XXXX, His Company</a:t>
            </a:r>
          </a:p>
        </p:txBody>
      </p:sp>
      <p:sp>
        <p:nvSpPr>
          <p:cNvPr id="44037"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smtClean="0"/>
              <a:t>Page </a:t>
            </a:r>
            <a:fld id="{22873825-BC60-48EB-9FFF-65A50B4E4F2E}" type="slidenum">
              <a:rPr lang="en-US" smtClean="0"/>
              <a:pPr/>
              <a:t>6</a:t>
            </a:fld>
            <a:endParaRPr lang="en-US" smtClean="0"/>
          </a:p>
        </p:txBody>
      </p:sp>
      <p:sp>
        <p:nvSpPr>
          <p:cNvPr id="44038" name="Rectangle 2"/>
          <p:cNvSpPr>
            <a:spLocks noGrp="1" noChangeArrowheads="1"/>
          </p:cNvSpPr>
          <p:nvPr>
            <p:ph type="body" idx="1"/>
          </p:nvPr>
        </p:nvSpPr>
        <p:spPr>
          <a:xfrm>
            <a:off x="925513" y="4408488"/>
            <a:ext cx="5083175" cy="4175125"/>
          </a:xfrm>
          <a:noFill/>
          <a:ln/>
        </p:spPr>
        <p:txBody>
          <a:bodyPr lIns="91678" tIns="45035" rIns="91678" bIns="45035"/>
          <a:lstStyle/>
          <a:p>
            <a:endParaRPr lang="en-GB" smtClean="0"/>
          </a:p>
        </p:txBody>
      </p:sp>
      <p:sp>
        <p:nvSpPr>
          <p:cNvPr id="44039" name="Rectangle 3"/>
          <p:cNvSpPr>
            <a:spLocks noGrp="1" noRot="1" noChangeAspect="1" noChangeArrowheads="1" noTextEdit="1"/>
          </p:cNvSpPr>
          <p:nvPr>
            <p:ph type="sldImg"/>
          </p:nvPr>
        </p:nvSpPr>
        <p:spPr bwMode="auto">
          <a:xfrm>
            <a:off x="1149350" y="696913"/>
            <a:ext cx="4637088" cy="3478212"/>
          </a:xfrm>
          <a:prstGeom prst="rect">
            <a:avLst/>
          </a:prstGeom>
          <a:noFill/>
          <a:ln>
            <a:miter lim="800000"/>
            <a:headEnd/>
            <a:tailEnd/>
          </a:ln>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hdr" sz="quarter"/>
          </p:nvPr>
        </p:nvSpPr>
        <p:spPr>
          <a:noFill/>
        </p:spPr>
        <p:txBody>
          <a:bodyPr/>
          <a:lstStyle/>
          <a:p>
            <a:r>
              <a:rPr lang="en-US" smtClean="0"/>
              <a:t>doc.: IEEE 802.21-02/xxxr0</a:t>
            </a:r>
          </a:p>
        </p:txBody>
      </p:sp>
      <p:sp>
        <p:nvSpPr>
          <p:cNvPr id="45059" name="Rectangle 3"/>
          <p:cNvSpPr>
            <a:spLocks noGrp="1" noChangeArrowheads="1"/>
          </p:cNvSpPr>
          <p:nvPr>
            <p:ph type="dt" sz="quarter" idx="1"/>
          </p:nvPr>
        </p:nvSpPr>
        <p:spPr>
          <a:xfrm>
            <a:off x="3927475" y="0"/>
            <a:ext cx="3005138" cy="463550"/>
          </a:xfrm>
          <a:prstGeom prst="rect">
            <a:avLst/>
          </a:prstGeom>
          <a:noFill/>
        </p:spPr>
        <p:txBody>
          <a:bodyPr/>
          <a:lstStyle/>
          <a:p>
            <a:r>
              <a:rPr lang="en-US" smtClean="0"/>
              <a:t>Month 2002</a:t>
            </a:r>
          </a:p>
        </p:txBody>
      </p:sp>
      <p:sp>
        <p:nvSpPr>
          <p:cNvPr id="45060" name="Rectangle 6"/>
          <p:cNvSpPr>
            <a:spLocks noGrp="1" noChangeArrowheads="1"/>
          </p:cNvSpPr>
          <p:nvPr>
            <p:ph type="ftr" sz="quarter" idx="4"/>
          </p:nvPr>
        </p:nvSpPr>
        <p:spPr>
          <a:noFill/>
        </p:spPr>
        <p:txBody>
          <a:bodyPr/>
          <a:lstStyle/>
          <a:p>
            <a:pPr lvl="4"/>
            <a:r>
              <a:rPr lang="en-US" smtClean="0"/>
              <a:t>XXXX, His Company</a:t>
            </a:r>
          </a:p>
        </p:txBody>
      </p:sp>
      <p:sp>
        <p:nvSpPr>
          <p:cNvPr id="45061"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smtClean="0"/>
              <a:t>Page </a:t>
            </a:r>
            <a:fld id="{DF36E325-9DCB-4E9C-B2E9-33A2A74CDECF}" type="slidenum">
              <a:rPr lang="en-US" smtClean="0"/>
              <a:pPr/>
              <a:t>7</a:t>
            </a:fld>
            <a:endParaRPr lang="en-US" smtClean="0"/>
          </a:p>
        </p:txBody>
      </p:sp>
      <p:sp>
        <p:nvSpPr>
          <p:cNvPr id="45062" name="Rectangle 2"/>
          <p:cNvSpPr>
            <a:spLocks noGrp="1" noRot="1" noChangeAspect="1" noChangeArrowheads="1" noTextEdit="1"/>
          </p:cNvSpPr>
          <p:nvPr>
            <p:ph type="sldImg"/>
          </p:nvPr>
        </p:nvSpPr>
        <p:spPr bwMode="auto">
          <a:xfrm>
            <a:off x="1149350" y="696913"/>
            <a:ext cx="4637088" cy="3478212"/>
          </a:xfrm>
          <a:prstGeom prst="rect">
            <a:avLst/>
          </a:prstGeom>
          <a:noFill/>
          <a:ln>
            <a:miter lim="800000"/>
            <a:headEnd/>
            <a:tailEnd/>
          </a:ln>
        </p:spPr>
      </p:sp>
      <p:sp>
        <p:nvSpPr>
          <p:cNvPr id="45063" name="Rectangle 3"/>
          <p:cNvSpPr>
            <a:spLocks noGrp="1" noChangeArrowheads="1"/>
          </p:cNvSpPr>
          <p:nvPr>
            <p:ph type="body" idx="1"/>
          </p:nvPr>
        </p:nvSpPr>
        <p:spPr>
          <a:xfrm>
            <a:off x="925513" y="4408488"/>
            <a:ext cx="5083175" cy="4175125"/>
          </a:xfrm>
          <a:noFill/>
          <a:ln/>
        </p:spPr>
        <p:txBody>
          <a:bodyPr/>
          <a:lstStyle/>
          <a:p>
            <a:endParaRPr lang="en-GB"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a:xfrm>
            <a:off x="3927475" y="0"/>
            <a:ext cx="3005138" cy="463550"/>
          </a:xfrm>
          <a:prstGeom prst="rect">
            <a:avLst/>
          </a:prstGeom>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a:xfrm>
            <a:off x="3927475" y="8815388"/>
            <a:ext cx="3005138" cy="463550"/>
          </a:xfrm>
          <a:prstGeom prst="rect">
            <a:avLst/>
          </a:prstGeom>
        </p:spPr>
        <p:txBody>
          <a:bodyPr/>
          <a:lstStyle/>
          <a:p>
            <a:pPr>
              <a:defRPr/>
            </a:pPr>
            <a:r>
              <a:rPr lang="en-US" smtClean="0"/>
              <a:t>Page </a:t>
            </a:r>
            <a:fld id="{E2D12AD0-39D7-481D-A90E-51416BE1228E}" type="slidenum">
              <a:rPr lang="en-US" smtClean="0"/>
              <a:pPr>
                <a:defRPr/>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a:xfrm>
            <a:off x="3927475" y="0"/>
            <a:ext cx="3005138" cy="463550"/>
          </a:xfrm>
          <a:prstGeom prst="rect">
            <a:avLst/>
          </a:prstGeom>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a:xfrm>
            <a:off x="3927475" y="8815388"/>
            <a:ext cx="3005138" cy="463550"/>
          </a:xfrm>
          <a:prstGeom prst="rect">
            <a:avLst/>
          </a:prstGeom>
        </p:spPr>
        <p:txBody>
          <a:bodyPr/>
          <a:lstStyle/>
          <a:p>
            <a:pPr>
              <a:defRPr/>
            </a:pPr>
            <a:r>
              <a:rPr lang="en-US" smtClean="0"/>
              <a:t>Page </a:t>
            </a:r>
            <a:fld id="{E2D12AD0-39D7-481D-A90E-51416BE1228E}" type="slidenum">
              <a:rPr lang="en-US" smtClean="0"/>
              <a:pPr>
                <a:defRPr/>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6" name="Slide Number Placeholder 5"/>
          <p:cNvSpPr>
            <a:spLocks noGrp="1"/>
          </p:cNvSpPr>
          <p:nvPr>
            <p:ph type="sldNum" sz="quarter" idx="10"/>
          </p:nvPr>
        </p:nvSpPr>
        <p:spPr/>
        <p:txBody>
          <a:bodyPr/>
          <a:lstStyle/>
          <a:p>
            <a:pPr>
              <a:defRPr/>
            </a:pPr>
            <a:r>
              <a:rPr lang="en-US" smtClean="0"/>
              <a:t>Slide </a:t>
            </a:r>
            <a:fld id="{F3D7A4F0-0FCF-4224-B81A-51E9E7009AFE}" type="slidenum">
              <a:rPr lang="en-US" smtClean="0"/>
              <a:pPr>
                <a:defRPr/>
              </a:pPr>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7" name="Slide Number Placeholder 6"/>
          <p:cNvSpPr>
            <a:spLocks noGrp="1"/>
          </p:cNvSpPr>
          <p:nvPr>
            <p:ph type="sldNum" sz="quarter" idx="12"/>
          </p:nvPr>
        </p:nvSpPr>
        <p:spPr/>
        <p:txBody>
          <a:bodyPr/>
          <a:lstStyle>
            <a:lvl1pPr>
              <a:defRPr/>
            </a:lvl1pPr>
          </a:lstStyle>
          <a:p>
            <a:pPr>
              <a:defRPr/>
            </a:pPr>
            <a:r>
              <a:rPr lang="en-US"/>
              <a:t>Slide </a:t>
            </a:r>
            <a:fld id="{0A1EC890-31EC-487D-AA60-02B691D82D1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Footer Placeholder 7"/>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9" name="Slide Number Placeholder 8"/>
          <p:cNvSpPr>
            <a:spLocks noGrp="1"/>
          </p:cNvSpPr>
          <p:nvPr>
            <p:ph type="sldNum" sz="quarter" idx="12"/>
          </p:nvPr>
        </p:nvSpPr>
        <p:spPr/>
        <p:txBody>
          <a:bodyPr/>
          <a:lstStyle>
            <a:lvl1pPr>
              <a:defRPr/>
            </a:lvl1pPr>
          </a:lstStyle>
          <a:p>
            <a:pPr>
              <a:defRPr/>
            </a:pPr>
            <a:r>
              <a:rPr lang="en-US"/>
              <a:t>Slide </a:t>
            </a:r>
            <a:fld id="{EA519437-B6E0-45D2-ADBE-CED11A2324BD}"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Footer Placeholder 3"/>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5" name="Slide Number Placeholder 4"/>
          <p:cNvSpPr>
            <a:spLocks noGrp="1"/>
          </p:cNvSpPr>
          <p:nvPr>
            <p:ph type="sldNum" sz="quarter" idx="12"/>
          </p:nvPr>
        </p:nvSpPr>
        <p:spPr/>
        <p:txBody>
          <a:bodyPr/>
          <a:lstStyle>
            <a:lvl1pPr>
              <a:defRPr/>
            </a:lvl1pPr>
          </a:lstStyle>
          <a:p>
            <a:pPr>
              <a:defRPr/>
            </a:pPr>
            <a:r>
              <a:rPr lang="en-US"/>
              <a:t>Slide </a:t>
            </a:r>
            <a:fld id="{5F31B28D-59C5-4D92-A491-E66C7A6F60AE}"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4" name="Slide Number Placeholder 3"/>
          <p:cNvSpPr>
            <a:spLocks noGrp="1"/>
          </p:cNvSpPr>
          <p:nvPr>
            <p:ph type="sldNum" sz="quarter" idx="12"/>
          </p:nvPr>
        </p:nvSpPr>
        <p:spPr/>
        <p:txBody>
          <a:bodyPr/>
          <a:lstStyle>
            <a:lvl1pPr>
              <a:defRPr/>
            </a:lvl1pPr>
          </a:lstStyle>
          <a:p>
            <a:pPr>
              <a:defRPr/>
            </a:pPr>
            <a:r>
              <a:rPr lang="en-US"/>
              <a:t>Slide </a:t>
            </a:r>
            <a:fld id="{C922C443-5D96-4DE7-99CD-7C5E19B8A471}" type="slidenum">
              <a:rPr lang="en-US"/>
              <a:pPr>
                <a:defRPr/>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7" name="Slide Number Placeholder 6"/>
          <p:cNvSpPr>
            <a:spLocks noGrp="1"/>
          </p:cNvSpPr>
          <p:nvPr>
            <p:ph type="sldNum" sz="quarter" idx="12"/>
          </p:nvPr>
        </p:nvSpPr>
        <p:spPr/>
        <p:txBody>
          <a:bodyPr/>
          <a:lstStyle>
            <a:lvl1pPr>
              <a:defRPr/>
            </a:lvl1pPr>
          </a:lstStyle>
          <a:p>
            <a:pPr>
              <a:defRPr/>
            </a:pPr>
            <a:r>
              <a:rPr lang="en-US"/>
              <a:t>Slide </a:t>
            </a:r>
            <a:fld id="{0955A4B1-4EFB-4DEF-816B-559E5062D28F}" type="slidenum">
              <a:rPr lang="en-US"/>
              <a:pPr>
                <a:defRPr/>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7" name="Slide Number Placeholder 6"/>
          <p:cNvSpPr>
            <a:spLocks noGrp="1"/>
          </p:cNvSpPr>
          <p:nvPr>
            <p:ph type="sldNum" sz="quarter" idx="12"/>
          </p:nvPr>
        </p:nvSpPr>
        <p:spPr/>
        <p:txBody>
          <a:bodyPr/>
          <a:lstStyle>
            <a:lvl1pPr>
              <a:defRPr/>
            </a:lvl1pPr>
          </a:lstStyle>
          <a:p>
            <a:pPr>
              <a:defRPr/>
            </a:pPr>
            <a:r>
              <a:rPr lang="en-US"/>
              <a:t>Slide </a:t>
            </a:r>
            <a:fld id="{6825E2F7-1D07-407B-992F-AC7D28176587}" type="slidenum">
              <a:rPr lang="en-US"/>
              <a:pPr>
                <a:defRPr/>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6" name="Slide Number Placeholder 5"/>
          <p:cNvSpPr>
            <a:spLocks noGrp="1"/>
          </p:cNvSpPr>
          <p:nvPr>
            <p:ph type="sldNum" sz="quarter" idx="12"/>
          </p:nvPr>
        </p:nvSpPr>
        <p:spPr/>
        <p:txBody>
          <a:bodyPr/>
          <a:lstStyle>
            <a:lvl1pPr>
              <a:defRPr/>
            </a:lvl1pPr>
          </a:lstStyle>
          <a:p>
            <a:pPr>
              <a:defRPr/>
            </a:pPr>
            <a:r>
              <a:rPr lang="en-US"/>
              <a:t>Slide </a:t>
            </a:r>
            <a:fld id="{374FAE21-1B12-43B9-9130-C41EEF43AB05}" type="slidenum">
              <a:rPr lang="en-US"/>
              <a:pPr>
                <a:defRPr/>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6" name="Slide Number Placeholder 5"/>
          <p:cNvSpPr>
            <a:spLocks noGrp="1"/>
          </p:cNvSpPr>
          <p:nvPr>
            <p:ph type="sldNum" sz="quarter" idx="12"/>
          </p:nvPr>
        </p:nvSpPr>
        <p:spPr/>
        <p:txBody>
          <a:bodyPr/>
          <a:lstStyle>
            <a:lvl1pPr>
              <a:defRPr/>
            </a:lvl1pPr>
          </a:lstStyle>
          <a:p>
            <a:pPr>
              <a:defRPr/>
            </a:pPr>
            <a:r>
              <a:rPr lang="en-US"/>
              <a:t>Slide </a:t>
            </a:r>
            <a:fld id="{95E68F9D-EE77-4604-80A2-5FFC8BC1321E}" type="slidenum">
              <a:rPr lang="en-US"/>
              <a:pPr>
                <a:defRPr/>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981200"/>
            <a:ext cx="7772400" cy="4114800"/>
          </a:xfrm>
        </p:spPr>
        <p:txBody>
          <a:bodyPr/>
          <a:lstStyle/>
          <a:p>
            <a:pPr lvl="0"/>
            <a:endParaRPr lang="en-US" noProof="0" smtClean="0"/>
          </a:p>
        </p:txBody>
      </p:sp>
      <p:sp>
        <p:nvSpPr>
          <p:cNvPr id="7" name="Slide Number Placeholder 6"/>
          <p:cNvSpPr>
            <a:spLocks noGrp="1"/>
          </p:cNvSpPr>
          <p:nvPr>
            <p:ph type="sldNum" sz="quarter" idx="10"/>
          </p:nvPr>
        </p:nvSpPr>
        <p:spPr/>
        <p:txBody>
          <a:bodyPr/>
          <a:lstStyle/>
          <a:p>
            <a:pPr>
              <a:defRPr/>
            </a:pPr>
            <a:r>
              <a:rPr lang="en-US" smtClean="0"/>
              <a:t>Slide </a:t>
            </a:r>
            <a:fld id="{F3D7A4F0-0FCF-4224-B81A-51E9E7009AFE}" type="slidenum">
              <a:rPr lang="en-US" smtClean="0"/>
              <a:pPr>
                <a:defRPr/>
              </a:pPr>
              <a:t>‹#›</a:t>
            </a:fld>
            <a:endParaRPr lang="en-US"/>
          </a:p>
        </p:txBody>
      </p:sp>
      <p:sp>
        <p:nvSpPr>
          <p:cNvPr id="8" name="Footer Placeholder 7"/>
          <p:cNvSpPr>
            <a:spLocks noGrp="1"/>
          </p:cNvSpPr>
          <p:nvPr>
            <p:ph type="ftr" sz="quarter" idx="11"/>
          </p:nvPr>
        </p:nvSpPr>
        <p:spPr/>
        <p:txBody>
          <a:bodyPr/>
          <a:lstStyle/>
          <a:p>
            <a:pPr>
              <a:defRPr/>
            </a:pPr>
            <a:r>
              <a:rPr lang="pt-BR" smtClean="0"/>
              <a:t>Subir Das, Chair, IEEE 802.21</a:t>
            </a:r>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smtClean="0"/>
              <a:t>July 2013</a:t>
            </a:r>
            <a:endParaRPr lang="en-US" dirty="0"/>
          </a:p>
        </p:txBody>
      </p:sp>
      <p:sp>
        <p:nvSpPr>
          <p:cNvPr id="5" name="Footer Placeholder 4"/>
          <p:cNvSpPr>
            <a:spLocks noGrp="1"/>
          </p:cNvSpPr>
          <p:nvPr>
            <p:ph type="ftr" sz="quarter" idx="11"/>
          </p:nvPr>
        </p:nvSpPr>
        <p:spPr/>
        <p:txBody>
          <a:bodyPr/>
          <a:lstStyle/>
          <a:p>
            <a:r>
              <a:rPr lang="pt-BR" smtClean="0"/>
              <a:t>Subir Das, Chair, IEEE 802.21</a:t>
            </a:r>
            <a:endParaRPr lang="en-US"/>
          </a:p>
        </p:txBody>
      </p:sp>
      <p:sp>
        <p:nvSpPr>
          <p:cNvPr id="6" name="Slide Number Placeholder 5"/>
          <p:cNvSpPr>
            <a:spLocks noGrp="1"/>
          </p:cNvSpPr>
          <p:nvPr>
            <p:ph type="sldNum" sz="quarter" idx="12"/>
          </p:nvPr>
        </p:nvSpPr>
        <p:spPr/>
        <p:txBody>
          <a:bodyPr/>
          <a:lstStyle/>
          <a:p>
            <a:fld id="{BDD46FBD-A606-464B-83CC-887A8D49DE8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4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p>
            <a:pPr>
              <a:defRPr/>
            </a:pPr>
            <a:r>
              <a:rPr lang="pt-BR" smtClean="0"/>
              <a:t>Subir Das, Chair, IEEE 802.21</a:t>
            </a:r>
            <a:endParaRPr lang="en-US"/>
          </a:p>
        </p:txBody>
      </p:sp>
      <p:sp>
        <p:nvSpPr>
          <p:cNvPr id="4" name="Slide Number Placeholder 3"/>
          <p:cNvSpPr>
            <a:spLocks noGrp="1"/>
          </p:cNvSpPr>
          <p:nvPr>
            <p:ph type="sldNum" sz="quarter" idx="11"/>
          </p:nvPr>
        </p:nvSpPr>
        <p:spPr/>
        <p:txBody>
          <a:bodyPr/>
          <a:lstStyle/>
          <a:p>
            <a:pPr>
              <a:defRPr/>
            </a:pPr>
            <a:r>
              <a:rPr lang="en-US" smtClean="0"/>
              <a:t>Slide </a:t>
            </a:r>
            <a:fld id="{F3D7A4F0-0FCF-4224-B81A-51E9E7009AFE}" type="slidenum">
              <a:rPr lang="en-US" smtClean="0"/>
              <a:pPr>
                <a:defRPr/>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July 2013</a:t>
            </a:r>
            <a:endParaRPr lang="en-US" dirty="0"/>
          </a:p>
        </p:txBody>
      </p:sp>
      <p:sp>
        <p:nvSpPr>
          <p:cNvPr id="5" name="Footer Placeholder 4"/>
          <p:cNvSpPr>
            <a:spLocks noGrp="1"/>
          </p:cNvSpPr>
          <p:nvPr>
            <p:ph type="ftr" sz="quarter" idx="11"/>
          </p:nvPr>
        </p:nvSpPr>
        <p:spPr/>
        <p:txBody>
          <a:bodyPr/>
          <a:lstStyle/>
          <a:p>
            <a:r>
              <a:rPr lang="pt-BR" smtClean="0"/>
              <a:t>Subir Das, Chair, IEEE 802.21</a:t>
            </a:r>
            <a:endParaRPr lang="en-US"/>
          </a:p>
        </p:txBody>
      </p:sp>
      <p:sp>
        <p:nvSpPr>
          <p:cNvPr id="6" name="Slide Number Placeholder 5"/>
          <p:cNvSpPr>
            <a:spLocks noGrp="1"/>
          </p:cNvSpPr>
          <p:nvPr>
            <p:ph type="sldNum" sz="quarter" idx="12"/>
          </p:nvPr>
        </p:nvSpPr>
        <p:spPr/>
        <p:txBody>
          <a:bodyPr/>
          <a:lstStyle/>
          <a:p>
            <a:fld id="{BDD46FBD-A606-464B-83CC-887A8D49DE81}" type="slidenum">
              <a:rPr lang="en-US" smtClean="0"/>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July 2013</a:t>
            </a:r>
            <a:endParaRPr lang="en-US" dirty="0"/>
          </a:p>
        </p:txBody>
      </p:sp>
      <p:sp>
        <p:nvSpPr>
          <p:cNvPr id="5" name="Footer Placeholder 4"/>
          <p:cNvSpPr>
            <a:spLocks noGrp="1"/>
          </p:cNvSpPr>
          <p:nvPr>
            <p:ph type="ftr" sz="quarter" idx="11"/>
          </p:nvPr>
        </p:nvSpPr>
        <p:spPr/>
        <p:txBody>
          <a:bodyPr/>
          <a:lstStyle/>
          <a:p>
            <a:r>
              <a:rPr lang="pt-BR" smtClean="0"/>
              <a:t>Subir Das, Chair, IEEE 802.21</a:t>
            </a:r>
            <a:endParaRPr lang="en-US"/>
          </a:p>
        </p:txBody>
      </p:sp>
      <p:sp>
        <p:nvSpPr>
          <p:cNvPr id="6" name="Slide Number Placeholder 5"/>
          <p:cNvSpPr>
            <a:spLocks noGrp="1"/>
          </p:cNvSpPr>
          <p:nvPr>
            <p:ph type="sldNum" sz="quarter" idx="12"/>
          </p:nvPr>
        </p:nvSpPr>
        <p:spPr/>
        <p:txBody>
          <a:bodyPr/>
          <a:lstStyle/>
          <a:p>
            <a:fld id="{BDD46FBD-A606-464B-83CC-887A8D49DE81}" type="slidenum">
              <a:rPr lang="en-US" smtClean="0"/>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11"/>
          </p:nvPr>
        </p:nvSpPr>
        <p:spPr/>
        <p:txBody>
          <a:bodyPr/>
          <a:lstStyle/>
          <a:p>
            <a:r>
              <a:rPr lang="pt-BR" smtClean="0"/>
              <a:t>Subir Das, Chair, IEEE 802.21</a:t>
            </a:r>
            <a:endParaRPr lang="en-US"/>
          </a:p>
        </p:txBody>
      </p:sp>
      <p:sp>
        <p:nvSpPr>
          <p:cNvPr id="7" name="Slide Number Placeholder 6"/>
          <p:cNvSpPr>
            <a:spLocks noGrp="1"/>
          </p:cNvSpPr>
          <p:nvPr>
            <p:ph type="sldNum" sz="quarter" idx="12"/>
          </p:nvPr>
        </p:nvSpPr>
        <p:spPr/>
        <p:txBody>
          <a:bodyPr/>
          <a:lstStyle/>
          <a:p>
            <a:fld id="{BDD46FBD-A606-464B-83CC-887A8D49DE81}" type="slidenum">
              <a:rPr lang="en-US" smtClean="0"/>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Footer Placeholder 7"/>
          <p:cNvSpPr>
            <a:spLocks noGrp="1"/>
          </p:cNvSpPr>
          <p:nvPr>
            <p:ph type="ftr" sz="quarter" idx="11"/>
          </p:nvPr>
        </p:nvSpPr>
        <p:spPr/>
        <p:txBody>
          <a:bodyPr/>
          <a:lstStyle/>
          <a:p>
            <a:r>
              <a:rPr lang="pt-BR" smtClean="0"/>
              <a:t>Subir Das, Chair, IEEE 802.21</a:t>
            </a:r>
            <a:endParaRPr lang="en-US"/>
          </a:p>
        </p:txBody>
      </p:sp>
      <p:sp>
        <p:nvSpPr>
          <p:cNvPr id="9" name="Slide Number Placeholder 8"/>
          <p:cNvSpPr>
            <a:spLocks noGrp="1"/>
          </p:cNvSpPr>
          <p:nvPr>
            <p:ph type="sldNum" sz="quarter" idx="12"/>
          </p:nvPr>
        </p:nvSpPr>
        <p:spPr/>
        <p:txBody>
          <a:bodyPr/>
          <a:lstStyle/>
          <a:p>
            <a:fld id="{BDD46FBD-A606-464B-83CC-887A8D49DE81}" type="slidenum">
              <a:rPr lang="en-US" smtClean="0"/>
              <a:pPr/>
              <a:t>‹#›</a:t>
            </a:fld>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Footer Placeholder 3"/>
          <p:cNvSpPr>
            <a:spLocks noGrp="1"/>
          </p:cNvSpPr>
          <p:nvPr>
            <p:ph type="ftr" sz="quarter" idx="11"/>
          </p:nvPr>
        </p:nvSpPr>
        <p:spPr/>
        <p:txBody>
          <a:bodyPr/>
          <a:lstStyle/>
          <a:p>
            <a:r>
              <a:rPr lang="pt-BR" smtClean="0"/>
              <a:t>Subir Das, Chair, IEEE 802.21</a:t>
            </a:r>
            <a:endParaRPr lang="en-US"/>
          </a:p>
        </p:txBody>
      </p:sp>
      <p:sp>
        <p:nvSpPr>
          <p:cNvPr id="5" name="Slide Number Placeholder 4"/>
          <p:cNvSpPr>
            <a:spLocks noGrp="1"/>
          </p:cNvSpPr>
          <p:nvPr>
            <p:ph type="sldNum" sz="quarter" idx="12"/>
          </p:nvPr>
        </p:nvSpPr>
        <p:spPr/>
        <p:txBody>
          <a:bodyPr/>
          <a:lstStyle/>
          <a:p>
            <a:fld id="{BDD46FBD-A606-464B-83CC-887A8D49DE81}" type="slidenum">
              <a:rPr lang="en-US" smtClean="0"/>
              <a:pPr/>
              <a:t>‹#›</a:t>
            </a:fld>
            <a:endParaRPr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pt-BR" smtClean="0"/>
              <a:t>Subir Das, Chair, IEEE 802.21</a:t>
            </a:r>
            <a:endParaRPr lang="en-US"/>
          </a:p>
        </p:txBody>
      </p:sp>
      <p:sp>
        <p:nvSpPr>
          <p:cNvPr id="4" name="Slide Number Placeholder 3"/>
          <p:cNvSpPr>
            <a:spLocks noGrp="1"/>
          </p:cNvSpPr>
          <p:nvPr>
            <p:ph type="sldNum" sz="quarter" idx="12"/>
          </p:nvPr>
        </p:nvSpPr>
        <p:spPr/>
        <p:txBody>
          <a:bodyPr/>
          <a:lstStyle/>
          <a:p>
            <a:fld id="{BDD46FBD-A606-464B-83CC-887A8D49DE81}" type="slidenum">
              <a:rPr lang="en-US" smtClean="0"/>
              <a:pPr/>
              <a:t>‹#›</a:t>
            </a:fld>
            <a:endParaRPr 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p:txBody>
          <a:bodyPr/>
          <a:lstStyle/>
          <a:p>
            <a:r>
              <a:rPr lang="pt-BR" smtClean="0"/>
              <a:t>Subir Das, Chair, IEEE 802.21</a:t>
            </a:r>
            <a:endParaRPr lang="en-US"/>
          </a:p>
        </p:txBody>
      </p:sp>
      <p:sp>
        <p:nvSpPr>
          <p:cNvPr id="7" name="Slide Number Placeholder 6"/>
          <p:cNvSpPr>
            <a:spLocks noGrp="1"/>
          </p:cNvSpPr>
          <p:nvPr>
            <p:ph type="sldNum" sz="quarter" idx="12"/>
          </p:nvPr>
        </p:nvSpPr>
        <p:spPr/>
        <p:txBody>
          <a:bodyPr/>
          <a:lstStyle/>
          <a:p>
            <a:fld id="{BDD46FBD-A606-464B-83CC-887A8D49DE81}" type="slidenum">
              <a:rPr lang="en-US" smtClean="0"/>
              <a:pPr/>
              <a:t>‹#›</a:t>
            </a:fld>
            <a:endParaRPr 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p:txBody>
          <a:bodyPr/>
          <a:lstStyle/>
          <a:p>
            <a:r>
              <a:rPr lang="pt-BR" smtClean="0"/>
              <a:t>Subir Das, Chair, IEEE 802.21</a:t>
            </a:r>
            <a:endParaRPr lang="en-US"/>
          </a:p>
        </p:txBody>
      </p:sp>
      <p:sp>
        <p:nvSpPr>
          <p:cNvPr id="7" name="Slide Number Placeholder 6"/>
          <p:cNvSpPr>
            <a:spLocks noGrp="1"/>
          </p:cNvSpPr>
          <p:nvPr>
            <p:ph type="sldNum" sz="quarter" idx="12"/>
          </p:nvPr>
        </p:nvSpPr>
        <p:spPr/>
        <p:txBody>
          <a:bodyPr/>
          <a:lstStyle/>
          <a:p>
            <a:fld id="{BDD46FBD-A606-464B-83CC-887A8D49DE81}" type="slidenum">
              <a:rPr lang="en-US" smtClean="0"/>
              <a:pPr/>
              <a:t>‹#›</a:t>
            </a:fld>
            <a:endParaRPr lang="en-US"/>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p:txBody>
          <a:bodyPr/>
          <a:lstStyle/>
          <a:p>
            <a:r>
              <a:rPr lang="pt-BR" smtClean="0"/>
              <a:t>Subir Das, Chair, IEEE 802.21</a:t>
            </a:r>
            <a:endParaRPr lang="en-US"/>
          </a:p>
        </p:txBody>
      </p:sp>
      <p:sp>
        <p:nvSpPr>
          <p:cNvPr id="6" name="Slide Number Placeholder 5"/>
          <p:cNvSpPr>
            <a:spLocks noGrp="1"/>
          </p:cNvSpPr>
          <p:nvPr>
            <p:ph type="sldNum" sz="quarter" idx="12"/>
          </p:nvPr>
        </p:nvSpPr>
        <p:spPr/>
        <p:txBody>
          <a:bodyPr/>
          <a:lstStyle/>
          <a:p>
            <a:fld id="{BDD46FBD-A606-464B-83CC-887A8D49DE81}" type="slidenum">
              <a:rPr lang="en-US" smtClean="0"/>
              <a:pPr/>
              <a:t>‹#›</a:t>
            </a:fld>
            <a:endParaRPr lang="en-US"/>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p:txBody>
          <a:bodyPr/>
          <a:lstStyle/>
          <a:p>
            <a:r>
              <a:rPr lang="pt-BR" smtClean="0"/>
              <a:t>Subir Das, Chair, IEEE 802.21</a:t>
            </a:r>
            <a:endParaRPr lang="en-US"/>
          </a:p>
        </p:txBody>
      </p:sp>
      <p:sp>
        <p:nvSpPr>
          <p:cNvPr id="6" name="Slide Number Placeholder 5"/>
          <p:cNvSpPr>
            <a:spLocks noGrp="1"/>
          </p:cNvSpPr>
          <p:nvPr>
            <p:ph type="sldNum" sz="quarter" idx="12"/>
          </p:nvPr>
        </p:nvSpPr>
        <p:spPr/>
        <p:txBody>
          <a:bodyPr/>
          <a:lstStyle/>
          <a:p>
            <a:fld id="{BDD46FBD-A606-464B-83CC-887A8D49DE8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5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p>
            <a:pPr>
              <a:defRPr/>
            </a:pPr>
            <a:r>
              <a:rPr lang="pt-BR" smtClean="0"/>
              <a:t>Subir Das, Chair, IEEE 802.21</a:t>
            </a:r>
            <a:endParaRPr lang="en-US"/>
          </a:p>
        </p:txBody>
      </p:sp>
      <p:sp>
        <p:nvSpPr>
          <p:cNvPr id="4" name="Slide Number Placeholder 3"/>
          <p:cNvSpPr>
            <a:spLocks noGrp="1"/>
          </p:cNvSpPr>
          <p:nvPr>
            <p:ph type="sldNum" sz="quarter" idx="11"/>
          </p:nvPr>
        </p:nvSpPr>
        <p:spPr/>
        <p:txBody>
          <a:bodyPr/>
          <a:lstStyle/>
          <a:p>
            <a:pPr>
              <a:defRPr/>
            </a:pPr>
            <a:r>
              <a:rPr lang="en-US" smtClean="0"/>
              <a:t>Slide </a:t>
            </a:r>
            <a:fld id="{F3D7A4F0-0FCF-4224-B81A-51E9E7009AFE}" type="slidenum">
              <a:rPr lang="en-US" smtClean="0"/>
              <a:pPr>
                <a:defRPr/>
              </a:pPr>
              <a:t>‹#›</a:t>
            </a:fld>
            <a:endParaRPr lang="en-U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pt-BR" smtClean="0"/>
              <a:t>Subir Das, Chair, IEEE 802.21</a:t>
            </a:r>
            <a:endParaRPr lang="en-US"/>
          </a:p>
        </p:txBody>
      </p:sp>
      <p:sp>
        <p:nvSpPr>
          <p:cNvPr id="6" name="Slide Number Placeholder 5"/>
          <p:cNvSpPr>
            <a:spLocks noGrp="1"/>
          </p:cNvSpPr>
          <p:nvPr>
            <p:ph type="sldNum" sz="quarter" idx="12"/>
          </p:nvPr>
        </p:nvSpPr>
        <p:spPr/>
        <p:txBody>
          <a:bodyPr/>
          <a:lstStyle/>
          <a:p>
            <a:fld id="{E7FE8D70-5D40-4BDB-95DE-FF8791A85121}" type="slidenum">
              <a:rPr lang="en-US" smtClean="0"/>
              <a:pPr/>
              <a:t>‹#›</a:t>
            </a:fld>
            <a:endParaRPr lang="en-US"/>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p:txBody>
          <a:bodyPr/>
          <a:lstStyle/>
          <a:p>
            <a:r>
              <a:rPr lang="pt-BR" smtClean="0"/>
              <a:t>Subir Das, Chair, IEEE 802.21</a:t>
            </a:r>
            <a:endParaRPr lang="en-US"/>
          </a:p>
        </p:txBody>
      </p:sp>
      <p:sp>
        <p:nvSpPr>
          <p:cNvPr id="6" name="Slide Number Placeholder 5"/>
          <p:cNvSpPr>
            <a:spLocks noGrp="1"/>
          </p:cNvSpPr>
          <p:nvPr>
            <p:ph type="sldNum" sz="quarter" idx="12"/>
          </p:nvPr>
        </p:nvSpPr>
        <p:spPr/>
        <p:txBody>
          <a:bodyPr/>
          <a:lstStyle/>
          <a:p>
            <a:fld id="{E7FE8D70-5D40-4BDB-95DE-FF8791A85121}" type="slidenum">
              <a:rPr lang="en-US" smtClean="0"/>
              <a:pPr/>
              <a:t>‹#›</a:t>
            </a:fld>
            <a:endParaRPr lang="en-US"/>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5" name="Footer Placeholder 4"/>
          <p:cNvSpPr>
            <a:spLocks noGrp="1"/>
          </p:cNvSpPr>
          <p:nvPr>
            <p:ph type="ftr" sz="quarter" idx="11"/>
          </p:nvPr>
        </p:nvSpPr>
        <p:spPr/>
        <p:txBody>
          <a:bodyPr/>
          <a:lstStyle/>
          <a:p>
            <a:r>
              <a:rPr lang="pt-BR" smtClean="0"/>
              <a:t>Subir Das, Chair, IEEE 802.21</a:t>
            </a:r>
            <a:endParaRPr lang="en-US"/>
          </a:p>
        </p:txBody>
      </p:sp>
      <p:sp>
        <p:nvSpPr>
          <p:cNvPr id="6" name="Slide Number Placeholder 5"/>
          <p:cNvSpPr>
            <a:spLocks noGrp="1"/>
          </p:cNvSpPr>
          <p:nvPr>
            <p:ph type="sldNum" sz="quarter" idx="12"/>
          </p:nvPr>
        </p:nvSpPr>
        <p:spPr/>
        <p:txBody>
          <a:bodyPr/>
          <a:lstStyle/>
          <a:p>
            <a:fld id="{E7FE8D70-5D40-4BDB-95DE-FF8791A85121}" type="slidenum">
              <a:rPr lang="en-US" smtClean="0"/>
              <a:pPr/>
              <a:t>‹#›</a:t>
            </a:fld>
            <a:endParaRPr lang="en-US"/>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11"/>
          </p:nvPr>
        </p:nvSpPr>
        <p:spPr/>
        <p:txBody>
          <a:bodyPr/>
          <a:lstStyle/>
          <a:p>
            <a:r>
              <a:rPr lang="pt-BR" smtClean="0"/>
              <a:t>Subir Das, Chair, IEEE 802.21</a:t>
            </a:r>
            <a:endParaRPr lang="en-US"/>
          </a:p>
        </p:txBody>
      </p:sp>
      <p:sp>
        <p:nvSpPr>
          <p:cNvPr id="7" name="Slide Number Placeholder 6"/>
          <p:cNvSpPr>
            <a:spLocks noGrp="1"/>
          </p:cNvSpPr>
          <p:nvPr>
            <p:ph type="sldNum" sz="quarter" idx="12"/>
          </p:nvPr>
        </p:nvSpPr>
        <p:spPr/>
        <p:txBody>
          <a:bodyPr/>
          <a:lstStyle/>
          <a:p>
            <a:fld id="{E7FE8D70-5D40-4BDB-95DE-FF8791A85121}" type="slidenum">
              <a:rPr lang="en-US" smtClean="0"/>
              <a:pPr/>
              <a:t>‹#›</a:t>
            </a:fld>
            <a:endParaRPr lang="en-US"/>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smtClean="0"/>
              <a:t>July 2013</a:t>
            </a:r>
            <a:endParaRPr lang="en-US" dirty="0"/>
          </a:p>
        </p:txBody>
      </p:sp>
      <p:sp>
        <p:nvSpPr>
          <p:cNvPr id="8" name="Footer Placeholder 7"/>
          <p:cNvSpPr>
            <a:spLocks noGrp="1"/>
          </p:cNvSpPr>
          <p:nvPr>
            <p:ph type="ftr" sz="quarter" idx="11"/>
          </p:nvPr>
        </p:nvSpPr>
        <p:spPr/>
        <p:txBody>
          <a:bodyPr/>
          <a:lstStyle/>
          <a:p>
            <a:r>
              <a:rPr lang="pt-BR" smtClean="0"/>
              <a:t>Subir Das, Chair, IEEE 802.21</a:t>
            </a:r>
            <a:endParaRPr lang="en-US"/>
          </a:p>
        </p:txBody>
      </p:sp>
      <p:sp>
        <p:nvSpPr>
          <p:cNvPr id="9" name="Slide Number Placeholder 8"/>
          <p:cNvSpPr>
            <a:spLocks noGrp="1"/>
          </p:cNvSpPr>
          <p:nvPr>
            <p:ph type="sldNum" sz="quarter" idx="12"/>
          </p:nvPr>
        </p:nvSpPr>
        <p:spPr/>
        <p:txBody>
          <a:bodyPr/>
          <a:lstStyle/>
          <a:p>
            <a:fld id="{E7FE8D70-5D40-4BDB-95DE-FF8791A85121}" type="slidenum">
              <a:rPr lang="en-US" smtClean="0"/>
              <a:pPr/>
              <a:t>‹#›</a:t>
            </a:fld>
            <a:endParaRPr lang="en-US"/>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July 2013</a:t>
            </a:r>
            <a:endParaRPr lang="en-US"/>
          </a:p>
        </p:txBody>
      </p:sp>
      <p:sp>
        <p:nvSpPr>
          <p:cNvPr id="4" name="Footer Placeholder 3"/>
          <p:cNvSpPr>
            <a:spLocks noGrp="1"/>
          </p:cNvSpPr>
          <p:nvPr>
            <p:ph type="ftr" sz="quarter" idx="11"/>
          </p:nvPr>
        </p:nvSpPr>
        <p:spPr/>
        <p:txBody>
          <a:bodyPr/>
          <a:lstStyle/>
          <a:p>
            <a:r>
              <a:rPr lang="pt-BR" smtClean="0"/>
              <a:t>Subir Das, Chair, IEEE 802.21</a:t>
            </a:r>
            <a:endParaRPr lang="en-US"/>
          </a:p>
        </p:txBody>
      </p:sp>
      <p:sp>
        <p:nvSpPr>
          <p:cNvPr id="5" name="Slide Number Placeholder 4"/>
          <p:cNvSpPr>
            <a:spLocks noGrp="1"/>
          </p:cNvSpPr>
          <p:nvPr>
            <p:ph type="sldNum" sz="quarter" idx="12"/>
          </p:nvPr>
        </p:nvSpPr>
        <p:spPr/>
        <p:txBody>
          <a:bodyPr/>
          <a:lstStyle/>
          <a:p>
            <a:fld id="{E7FE8D70-5D40-4BDB-95DE-FF8791A85121}" type="slidenum">
              <a:rPr lang="en-US" smtClean="0"/>
              <a:pPr/>
              <a:t>‹#›</a:t>
            </a:fld>
            <a:endParaRPr lang="en-US"/>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July 2013</a:t>
            </a:r>
            <a:endParaRPr lang="en-US"/>
          </a:p>
        </p:txBody>
      </p:sp>
      <p:sp>
        <p:nvSpPr>
          <p:cNvPr id="3" name="Footer Placeholder 2"/>
          <p:cNvSpPr>
            <a:spLocks noGrp="1"/>
          </p:cNvSpPr>
          <p:nvPr>
            <p:ph type="ftr" sz="quarter" idx="11"/>
          </p:nvPr>
        </p:nvSpPr>
        <p:spPr/>
        <p:txBody>
          <a:bodyPr/>
          <a:lstStyle/>
          <a:p>
            <a:r>
              <a:rPr lang="pt-BR" smtClean="0"/>
              <a:t>Subir Das, Chair, IEEE 802.21</a:t>
            </a:r>
            <a:endParaRPr lang="en-US"/>
          </a:p>
        </p:txBody>
      </p:sp>
      <p:sp>
        <p:nvSpPr>
          <p:cNvPr id="4" name="Slide Number Placeholder 3"/>
          <p:cNvSpPr>
            <a:spLocks noGrp="1"/>
          </p:cNvSpPr>
          <p:nvPr>
            <p:ph type="sldNum" sz="quarter" idx="12"/>
          </p:nvPr>
        </p:nvSpPr>
        <p:spPr/>
        <p:txBody>
          <a:bodyPr/>
          <a:lstStyle/>
          <a:p>
            <a:fld id="{E7FE8D70-5D40-4BDB-95DE-FF8791A85121}"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609600" y="914400"/>
            <a:ext cx="7772400" cy="1066800"/>
          </a:xfrm>
        </p:spPr>
        <p:txBody>
          <a:bodyPr/>
          <a:lstStyle/>
          <a:p>
            <a:r>
              <a:rPr lang="en-US" smtClean="0"/>
              <a:t>Click to edit Master title style</a:t>
            </a:r>
            <a:endParaRPr lang="en-US"/>
          </a:p>
        </p:txBody>
      </p:sp>
      <p:sp>
        <p:nvSpPr>
          <p:cNvPr id="4" name="Footer Placeholder 3"/>
          <p:cNvSpPr>
            <a:spLocks noGrp="1"/>
          </p:cNvSpPr>
          <p:nvPr>
            <p:ph type="ftr" sz="quarter" idx="11"/>
          </p:nvPr>
        </p:nvSpPr>
        <p:spPr/>
        <p:txBody>
          <a:bodyPr/>
          <a:lstStyle/>
          <a:p>
            <a:pPr>
              <a:defRPr/>
            </a:pPr>
            <a:r>
              <a:rPr lang="pt-BR" smtClean="0"/>
              <a:t>Subir Das, Chair, IEEE 802.21</a:t>
            </a:r>
            <a:endParaRPr lang="en-US"/>
          </a:p>
        </p:txBody>
      </p:sp>
      <p:sp>
        <p:nvSpPr>
          <p:cNvPr id="5" name="Slide Number Placeholder 4"/>
          <p:cNvSpPr>
            <a:spLocks noGrp="1"/>
          </p:cNvSpPr>
          <p:nvPr>
            <p:ph type="sldNum" sz="quarter" idx="12"/>
          </p:nvPr>
        </p:nvSpPr>
        <p:spPr/>
        <p:txBody>
          <a:bodyPr/>
          <a:lstStyle/>
          <a:p>
            <a:pPr>
              <a:defRPr/>
            </a:pPr>
            <a:r>
              <a:rPr lang="en-US" smtClean="0"/>
              <a:t>Slide </a:t>
            </a:r>
            <a:fld id="{F3D7A4F0-0FCF-4224-B81A-51E9E7009AFE}" type="slidenum">
              <a:rPr lang="en-US" smtClean="0"/>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Footer Placeholder 3"/>
          <p:cNvSpPr>
            <a:spLocks noGrp="1"/>
          </p:cNvSpPr>
          <p:nvPr>
            <p:ph type="ftr" sz="quarter" idx="11"/>
          </p:nvPr>
        </p:nvSpPr>
        <p:spPr/>
        <p:txBody>
          <a:bodyPr/>
          <a:lstStyle/>
          <a:p>
            <a:pPr>
              <a:defRPr/>
            </a:pPr>
            <a:r>
              <a:rPr lang="pt-BR" smtClean="0"/>
              <a:t>Subir Das, Chair, IEEE 802.21</a:t>
            </a:r>
            <a:endParaRPr lang="en-US"/>
          </a:p>
        </p:txBody>
      </p:sp>
      <p:sp>
        <p:nvSpPr>
          <p:cNvPr id="5" name="Slide Number Placeholder 4"/>
          <p:cNvSpPr>
            <a:spLocks noGrp="1"/>
          </p:cNvSpPr>
          <p:nvPr>
            <p:ph type="sldNum" sz="quarter" idx="12"/>
          </p:nvPr>
        </p:nvSpPr>
        <p:spPr/>
        <p:txBody>
          <a:bodyPr/>
          <a:lstStyle/>
          <a:p>
            <a:pPr>
              <a:defRPr/>
            </a:pPr>
            <a:r>
              <a:rPr lang="en-US" smtClean="0"/>
              <a:t>Slide </a:t>
            </a:r>
            <a:fld id="{F3D7A4F0-0FCF-4224-B81A-51E9E7009AFE}" type="slidenum">
              <a:rPr lang="en-US" smtClean="0"/>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pt-BR" smtClean="0"/>
              <a:t>Subir Das, Chair, IEEE 802.21</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3CBDE478-540A-4533-B630-5289DA16E16C}"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066800"/>
          </a:xfrm>
        </p:spPr>
        <p:txBody>
          <a:bodyPr/>
          <a:lstStyle/>
          <a:p>
            <a:r>
              <a:rPr lang="en-US" smtClean="0"/>
              <a:t>Click to edit Master title style</a:t>
            </a:r>
            <a:endParaRPr lang="en-US"/>
          </a:p>
        </p:txBody>
      </p:sp>
      <p:sp>
        <p:nvSpPr>
          <p:cNvPr id="4" name="Footer Placeholder 3"/>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5" name="Slide Number Placeholder 4"/>
          <p:cNvSpPr>
            <a:spLocks noGrp="1"/>
          </p:cNvSpPr>
          <p:nvPr>
            <p:ph type="sldNum" sz="quarter" idx="12"/>
          </p:nvPr>
        </p:nvSpPr>
        <p:spPr/>
        <p:txBody>
          <a:bodyPr/>
          <a:lstStyle>
            <a:lvl1pPr>
              <a:defRPr/>
            </a:lvl1pPr>
          </a:lstStyle>
          <a:p>
            <a:pPr>
              <a:defRPr/>
            </a:pPr>
            <a:r>
              <a:rPr lang="en-US"/>
              <a:t>Slide </a:t>
            </a:r>
            <a:fld id="{43DACD2F-9786-486C-9E92-757D70B8C56C}"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85800" y="6477000"/>
            <a:ext cx="1219200" cy="212724"/>
          </a:xfrm>
          <a:prstGeom prst="rect">
            <a:avLst/>
          </a:prstGeom>
        </p:spPr>
        <p:txBody>
          <a:bodyPr/>
          <a:lstStyle>
            <a:lvl1pPr>
              <a:defRPr/>
            </a:lvl1pPr>
          </a:lstStyle>
          <a:p>
            <a:pPr>
              <a:defRPr/>
            </a:pPr>
            <a:r>
              <a:rPr lang="en-US" smtClean="0"/>
              <a:t>July 2013</a:t>
            </a:r>
            <a:endParaRPr lang="en-US" dirty="0"/>
          </a:p>
        </p:txBody>
      </p:sp>
      <p:sp>
        <p:nvSpPr>
          <p:cNvPr id="5" name="Footer Placeholder 4"/>
          <p:cNvSpPr>
            <a:spLocks noGrp="1"/>
          </p:cNvSpPr>
          <p:nvPr>
            <p:ph type="ftr" sz="quarter" idx="11"/>
          </p:nvPr>
        </p:nvSpPr>
        <p:spPr>
          <a:xfrm>
            <a:off x="6661150" y="6475413"/>
            <a:ext cx="1949450" cy="184150"/>
          </a:xfrm>
        </p:spPr>
        <p:txBody>
          <a:bodyPr/>
          <a:lstStyle>
            <a:lvl1pPr>
              <a:defRPr/>
            </a:lvl1pPr>
          </a:lstStyle>
          <a:p>
            <a:pPr>
              <a:defRPr/>
            </a:pPr>
            <a:r>
              <a:rPr lang="pt-BR" smtClean="0"/>
              <a:t>Subir Das, Chair, IEEE 802.21</a:t>
            </a:r>
            <a:endParaRPr lang="en-US"/>
          </a:p>
        </p:txBody>
      </p:sp>
      <p:sp>
        <p:nvSpPr>
          <p:cNvPr id="6" name="Slide Number Placeholder 5"/>
          <p:cNvSpPr>
            <a:spLocks noGrp="1"/>
          </p:cNvSpPr>
          <p:nvPr>
            <p:ph type="sldNum" sz="quarter" idx="12"/>
          </p:nvPr>
        </p:nvSpPr>
        <p:spPr/>
        <p:txBody>
          <a:bodyPr/>
          <a:lstStyle>
            <a:lvl1pPr>
              <a:defRPr/>
            </a:lvl1pPr>
          </a:lstStyle>
          <a:p>
            <a:pPr>
              <a:defRPr/>
            </a:pPr>
            <a:r>
              <a:rPr lang="en-US"/>
              <a:t>Slide </a:t>
            </a:r>
            <a:fld id="{55EAE60E-B8AB-4C07-8727-0B4A640A876B}"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a:xfrm>
            <a:off x="609600" y="6477000"/>
            <a:ext cx="1371600" cy="215900"/>
          </a:xfrm>
          <a:prstGeom prst="rect">
            <a:avLst/>
          </a:prstGeom>
        </p:spPr>
        <p:txBody>
          <a:bodyPr/>
          <a:lstStyle>
            <a:lvl1pPr>
              <a:defRPr/>
            </a:lvl1pPr>
          </a:lstStyle>
          <a:p>
            <a:pPr>
              <a:defRPr/>
            </a:pPr>
            <a:r>
              <a:rPr lang="en-US" smtClean="0"/>
              <a:t>July 2013</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6" name="Slide Number Placeholder 5"/>
          <p:cNvSpPr>
            <a:spLocks noGrp="1"/>
          </p:cNvSpPr>
          <p:nvPr>
            <p:ph type="sldNum" sz="quarter" idx="12"/>
          </p:nvPr>
        </p:nvSpPr>
        <p:spPr/>
        <p:txBody>
          <a:bodyPr/>
          <a:lstStyle>
            <a:lvl1pPr>
              <a:defRPr/>
            </a:lvl1pPr>
          </a:lstStyle>
          <a:p>
            <a:pPr>
              <a:defRPr/>
            </a:pPr>
            <a:r>
              <a:rPr lang="en-US"/>
              <a:t>Slide </a:t>
            </a:r>
            <a:fld id="{C1AE6C48-FC0E-4C0A-A7D2-A12BE0BB3FFE}"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image" Target="../media/image2.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6.xml"/><Relationship Id="rId3" Type="http://schemas.openxmlformats.org/officeDocument/2006/relationships/slideLayout" Target="../slideLayouts/slideLayout21.xml"/><Relationship Id="rId7" Type="http://schemas.openxmlformats.org/officeDocument/2006/relationships/slideLayout" Target="../slideLayouts/slideLayout25.xml"/><Relationship Id="rId12" Type="http://schemas.openxmlformats.org/officeDocument/2006/relationships/theme" Target="../theme/theme2.xml"/><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slideLayout" Target="../slideLayouts/slideLayout24.xml"/><Relationship Id="rId11" Type="http://schemas.openxmlformats.org/officeDocument/2006/relationships/slideLayout" Target="../slideLayouts/slideLayout29.xml"/><Relationship Id="rId5" Type="http://schemas.openxmlformats.org/officeDocument/2006/relationships/slideLayout" Target="../slideLayouts/slideLayout23.xml"/><Relationship Id="rId10" Type="http://schemas.openxmlformats.org/officeDocument/2006/relationships/slideLayout" Target="../slideLayouts/slideLayout28.xml"/><Relationship Id="rId4" Type="http://schemas.openxmlformats.org/officeDocument/2006/relationships/slideLayout" Target="../slideLayouts/slideLayout22.xml"/><Relationship Id="rId9" Type="http://schemas.openxmlformats.org/officeDocument/2006/relationships/slideLayout" Target="../slideLayouts/slideLayout27.xml"/></Relationships>
</file>

<file path=ppt/slideMasters/_rels/slideMaster3.xml.rels><?xml version="1.0" encoding="UTF-8" standalone="yes"?>
<Relationships xmlns="http://schemas.openxmlformats.org/package/2006/relationships"><Relationship Id="rId8" Type="http://schemas.openxmlformats.org/officeDocument/2006/relationships/theme" Target="../theme/theme3.xml"/><Relationship Id="rId3" Type="http://schemas.openxmlformats.org/officeDocument/2006/relationships/slideLayout" Target="../slideLayouts/slideLayout32.xml"/><Relationship Id="rId7" Type="http://schemas.openxmlformats.org/officeDocument/2006/relationships/slideLayout" Target="../slideLayouts/slideLayout36.xml"/><Relationship Id="rId2" Type="http://schemas.openxmlformats.org/officeDocument/2006/relationships/slideLayout" Target="../slideLayouts/slideLayout31.xml"/><Relationship Id="rId1" Type="http://schemas.openxmlformats.org/officeDocument/2006/relationships/slideLayout" Target="../slideLayouts/slideLayout30.xml"/><Relationship Id="rId6" Type="http://schemas.openxmlformats.org/officeDocument/2006/relationships/slideLayout" Target="../slideLayouts/slideLayout35.xml"/><Relationship Id="rId5" Type="http://schemas.openxmlformats.org/officeDocument/2006/relationships/slideLayout" Target="../slideLayouts/slideLayout34.xml"/><Relationship Id="rId4" Type="http://schemas.openxmlformats.org/officeDocument/2006/relationships/slideLayout" Target="../slideLayouts/slideLayout33.xml"/></Relationships>
</file>

<file path=ppt/slideMasters/_rels/slideMaster4.xml.rels><?xml version="1.0" encoding="UTF-8" standalone="yes"?>
<Relationships xmlns="http://schemas.openxmlformats.org/package/2006/relationships"><Relationship Id="rId1" Type="http://schemas.openxmlformats.org/officeDocument/2006/relationships/theme" Target="../theme/theme4.xml"/></Relationships>
</file>

<file path=ppt/slideMasters/_rels/slideMaster5.xml.rels><?xml version="1.0" encoding="UTF-8" standalone="yes"?>
<Relationships xmlns="http://schemas.openxmlformats.org/package/2006/relationships"><Relationship Id="rId1" Type="http://schemas.openxmlformats.org/officeDocument/2006/relationships/theme" Target="../theme/theme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12" descr="802logo"/>
          <p:cNvPicPr>
            <a:picLocks noChangeAspect="1" noChangeArrowheads="1"/>
          </p:cNvPicPr>
          <p:nvPr/>
        </p:nvPicPr>
        <p:blipFill>
          <a:blip r:embed="rId20" cstate="print"/>
          <a:srcRect/>
          <a:stretch>
            <a:fillRect/>
          </a:stretch>
        </p:blipFill>
        <p:spPr bwMode="auto">
          <a:xfrm>
            <a:off x="8382000" y="60325"/>
            <a:ext cx="754063" cy="777875"/>
          </a:xfrm>
          <a:prstGeom prst="rect">
            <a:avLst/>
          </a:prstGeom>
          <a:noFill/>
          <a:ln w="9525">
            <a:noFill/>
            <a:miter lim="800000"/>
            <a:headEnd/>
            <a:tailEnd/>
          </a:ln>
        </p:spPr>
      </p:pic>
      <p:pic>
        <p:nvPicPr>
          <p:cNvPr id="1027" name="Picture 13" descr="smllieee"/>
          <p:cNvPicPr>
            <a:picLocks noChangeAspect="1" noChangeArrowheads="1"/>
          </p:cNvPicPr>
          <p:nvPr/>
        </p:nvPicPr>
        <p:blipFill>
          <a:blip r:embed="rId21" cstate="print"/>
          <a:srcRect/>
          <a:stretch>
            <a:fillRect/>
          </a:stretch>
        </p:blipFill>
        <p:spPr bwMode="auto">
          <a:xfrm>
            <a:off x="76200" y="57150"/>
            <a:ext cx="754063" cy="857250"/>
          </a:xfrm>
          <a:prstGeom prst="rect">
            <a:avLst/>
          </a:prstGeom>
          <a:noFill/>
          <a:ln w="9525">
            <a:noFill/>
            <a:miter lim="800000"/>
            <a:headEnd/>
            <a:tailEnd/>
          </a:ln>
        </p:spPr>
      </p:pic>
      <p:sp>
        <p:nvSpPr>
          <p:cNvPr id="1028" name="Rectangle 2"/>
          <p:cNvSpPr>
            <a:spLocks noGrp="1" noChangeArrowheads="1"/>
          </p:cNvSpPr>
          <p:nvPr>
            <p:ph type="title"/>
          </p:nvPr>
        </p:nvSpPr>
        <p:spPr bwMode="auto">
          <a:xfrm>
            <a:off x="609600" y="7620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1029"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3" name="Rectangle 5"/>
          <p:cNvSpPr>
            <a:spLocks noGrp="1" noChangeArrowheads="1"/>
          </p:cNvSpPr>
          <p:nvPr>
            <p:ph type="ftr" sz="quarter" idx="3"/>
          </p:nvPr>
        </p:nvSpPr>
        <p:spPr bwMode="auto">
          <a:xfrm>
            <a:off x="6711950" y="6475413"/>
            <a:ext cx="18986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pt-BR" smtClean="0"/>
              <a:t>Subir Das, Chair, IEEE 802.21</a:t>
            </a:r>
            <a:endParaRPr lang="en-US"/>
          </a:p>
        </p:txBody>
      </p:sp>
      <p:sp>
        <p:nvSpPr>
          <p:cNvPr id="1030" name="Rectangle 6"/>
          <p:cNvSpPr>
            <a:spLocks noGrp="1" noChangeArrowheads="1"/>
          </p:cNvSpPr>
          <p:nvPr>
            <p:ph type="sldNum" sz="quarter" idx="4"/>
          </p:nvPr>
        </p:nvSpPr>
        <p:spPr bwMode="auto">
          <a:xfrm>
            <a:off x="4344988" y="6475413"/>
            <a:ext cx="528637"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F3D7A4F0-0FCF-4224-B81A-51E9E7009AFE}" type="slidenum">
              <a:rPr lang="en-US"/>
              <a:pPr>
                <a:defRPr/>
              </a:pPr>
              <a:t>‹#›</a:t>
            </a:fld>
            <a:endParaRPr lang="en-US"/>
          </a:p>
        </p:txBody>
      </p:sp>
      <p:sp>
        <p:nvSpPr>
          <p:cNvPr id="1033" name="Rectangle 9"/>
          <p:cNvSpPr>
            <a:spLocks noChangeArrowheads="1"/>
          </p:cNvSpPr>
          <p:nvPr/>
        </p:nvSpPr>
        <p:spPr bwMode="auto">
          <a:xfrm>
            <a:off x="685800" y="6475413"/>
            <a:ext cx="0" cy="182562"/>
          </a:xfrm>
          <a:prstGeom prst="rect">
            <a:avLst/>
          </a:prstGeom>
          <a:noFill/>
          <a:ln w="9525">
            <a:noFill/>
            <a:miter lim="800000"/>
            <a:headEnd/>
            <a:tailEnd/>
          </a:ln>
          <a:effectLst/>
        </p:spPr>
        <p:txBody>
          <a:bodyPr wrap="none" lIns="0" tIns="0" rIns="0" bIns="0">
            <a:spAutoFit/>
          </a:bodyPr>
          <a:lstStyle/>
          <a:p>
            <a:pPr>
              <a:defRPr/>
            </a:pPr>
            <a:endParaRPr lang="en-US"/>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3" name="Line 10"/>
          <p:cNvSpPr>
            <a:spLocks noChangeShapeType="1"/>
          </p:cNvSpPr>
          <p:nvPr/>
        </p:nvSpPr>
        <p:spPr bwMode="auto">
          <a:xfrm>
            <a:off x="609600" y="6096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3849" r:id="rId1"/>
    <p:sldLayoutId id="2147483864" r:id="rId2"/>
    <p:sldLayoutId id="2147483865" r:id="rId3"/>
    <p:sldLayoutId id="2147483862" r:id="rId4"/>
    <p:sldLayoutId id="2147483863" r:id="rId5"/>
    <p:sldLayoutId id="2147483837" r:id="rId6"/>
    <p:sldLayoutId id="2147483850" r:id="rId7"/>
    <p:sldLayoutId id="2147483851" r:id="rId8"/>
    <p:sldLayoutId id="2147483852" r:id="rId9"/>
    <p:sldLayoutId id="2147483853" r:id="rId10"/>
    <p:sldLayoutId id="2147483854" r:id="rId11"/>
    <p:sldLayoutId id="2147483855" r:id="rId12"/>
    <p:sldLayoutId id="2147483856" r:id="rId13"/>
    <p:sldLayoutId id="2147483857" r:id="rId14"/>
    <p:sldLayoutId id="2147483858" r:id="rId15"/>
    <p:sldLayoutId id="2147483859" r:id="rId16"/>
    <p:sldLayoutId id="2147483860" r:id="rId17"/>
    <p:sldLayoutId id="2147483861" r:id="rId18"/>
  </p:sldLayoutIdLst>
  <p:hf sldNum="0" hdr="0" ftr="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eaLnBrk="0" fontAlgn="base" hangingPunct="0">
        <a:spcBef>
          <a:spcPct val="0"/>
        </a:spcBef>
        <a:spcAft>
          <a:spcPct val="0"/>
        </a:spcAft>
        <a:defRPr sz="4400">
          <a:solidFill>
            <a:schemeClr val="tx2"/>
          </a:solidFill>
          <a:latin typeface="Times New Roman" pitchFamily="18" charset="0"/>
        </a:defRPr>
      </a:lvl6pPr>
      <a:lvl7pPr marL="914400" algn="ctr" rtl="0" eaLnBrk="0" fontAlgn="base" hangingPunct="0">
        <a:spcBef>
          <a:spcPct val="0"/>
        </a:spcBef>
        <a:spcAft>
          <a:spcPct val="0"/>
        </a:spcAft>
        <a:defRPr sz="4400">
          <a:solidFill>
            <a:schemeClr val="tx2"/>
          </a:solidFill>
          <a:latin typeface="Times New Roman" pitchFamily="18" charset="0"/>
        </a:defRPr>
      </a:lvl7pPr>
      <a:lvl8pPr marL="1371600" algn="ctr" rtl="0" eaLnBrk="0" fontAlgn="base" hangingPunct="0">
        <a:spcBef>
          <a:spcPct val="0"/>
        </a:spcBef>
        <a:spcAft>
          <a:spcPct val="0"/>
        </a:spcAft>
        <a:defRPr sz="4400">
          <a:solidFill>
            <a:schemeClr val="tx2"/>
          </a:solidFill>
          <a:latin typeface="Times New Roman" pitchFamily="18" charset="0"/>
        </a:defRPr>
      </a:lvl8pPr>
      <a:lvl9pPr marL="1828800" algn="ctr" rtl="0" eaLnBrk="0" fontAlgn="base" hangingPunct="0">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July 2013</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pt-BR" smtClean="0"/>
              <a:t>Subir Das, Chair, IEEE 802.21</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D46FBD-A606-464B-83CC-887A8D49DE8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867" r:id="rId1"/>
    <p:sldLayoutId id="2147483868" r:id="rId2"/>
    <p:sldLayoutId id="2147483869" r:id="rId3"/>
    <p:sldLayoutId id="2147483870" r:id="rId4"/>
    <p:sldLayoutId id="2147483871" r:id="rId5"/>
    <p:sldLayoutId id="2147483872" r:id="rId6"/>
    <p:sldLayoutId id="2147483873" r:id="rId7"/>
    <p:sldLayoutId id="2147483874" r:id="rId8"/>
    <p:sldLayoutId id="2147483875" r:id="rId9"/>
    <p:sldLayoutId id="2147483876" r:id="rId10"/>
    <p:sldLayoutId id="2147483877" r:id="rId11"/>
  </p:sldLayoutIdLst>
  <p:hf sldNum="0"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July 2013</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pt-BR" smtClean="0"/>
              <a:t>Subir Das, Chair, IEEE 802.21</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7FE8D70-5D40-4BDB-95DE-FF8791A8512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879" r:id="rId1"/>
    <p:sldLayoutId id="2147483880" r:id="rId2"/>
    <p:sldLayoutId id="2147483881" r:id="rId3"/>
    <p:sldLayoutId id="2147483882" r:id="rId4"/>
    <p:sldLayoutId id="2147483883" r:id="rId5"/>
    <p:sldLayoutId id="2147483884" r:id="rId6"/>
    <p:sldLayoutId id="2147483885" r:id="rId7"/>
  </p:sldLayoutIdLst>
  <p:hf sldNum="0"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July 2013</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pt-BR" smtClean="0"/>
              <a:t>Subir Das, Chair, IEEE 802.21</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4684917-4E53-499C-90FA-BFF6A41DE948}" type="slidenum">
              <a:rPr lang="en-US" smtClean="0"/>
              <a:pPr/>
              <a:t>‹#›</a:t>
            </a:fld>
            <a:endParaRPr lang="en-US"/>
          </a:p>
        </p:txBody>
      </p:sp>
    </p:spTree>
  </p:cSld>
  <p:clrMap bg1="lt1" tx1="dk1" bg2="lt2" tx2="dk2" accent1="accent1" accent2="accent2" accent3="accent3" accent4="accent4" accent5="accent5" accent6="accent6" hlink="hlink" folHlink="folHlink"/>
  <p:hf sldNum="0"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51"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r>
              <a:rPr lang="en-US" smtClean="0"/>
              <a:t>July 2013</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r>
              <a:rPr lang="pt-BR" smtClean="0"/>
              <a:t>Subir Das, Chair, IEEE 802.21</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B479E6CA-7F7D-4CC3-86DB-B6301A399B07}" type="slidenum">
              <a:rPr lang="en-US"/>
              <a:pPr>
                <a:defRPr/>
              </a:pPr>
              <a:t>‹#›</a:t>
            </a:fld>
            <a:endParaRPr lang="en-US"/>
          </a:p>
        </p:txBody>
      </p:sp>
    </p:spTree>
  </p:cSld>
  <p:clrMap bg1="lt1" tx1="dk1" bg2="lt2" tx2="dk2" accent1="accent1" accent2="accent2" accent3="accent3" accent4="accent4" accent5="accent5" accent6="accent6" hlink="hlink" folHlink="folHlink"/>
  <p:hf sldNum="0" hdr="0" ftr="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9" name="Rectangle 2"/>
          <p:cNvSpPr>
            <a:spLocks noGrp="1" noChangeArrowheads="1"/>
          </p:cNvSpPr>
          <p:nvPr>
            <p:ph type="ctrTitle"/>
          </p:nvPr>
        </p:nvSpPr>
        <p:spPr>
          <a:xfrm>
            <a:off x="609600" y="1066800"/>
            <a:ext cx="7848600" cy="3505200"/>
          </a:xfrm>
        </p:spPr>
        <p:txBody>
          <a:bodyPr/>
          <a:lstStyle/>
          <a:p>
            <a:r>
              <a:rPr lang="en-US" sz="5400" b="1" dirty="0" smtClean="0">
                <a:latin typeface="Arial" charset="0"/>
              </a:rPr>
              <a:t>IEEE 802.21.1 TG </a:t>
            </a:r>
            <a:r>
              <a:rPr lang="en-US" b="1" dirty="0" smtClean="0">
                <a:latin typeface="Arial" charset="0"/>
              </a:rPr>
              <a:t/>
            </a:r>
            <a:br>
              <a:rPr lang="en-US" b="1" dirty="0" smtClean="0">
                <a:latin typeface="Arial" charset="0"/>
              </a:rPr>
            </a:br>
            <a:r>
              <a:rPr lang="en-US" b="1" dirty="0" smtClean="0">
                <a:latin typeface="Arial" charset="0"/>
              </a:rPr>
              <a:t>Nanjing, China </a:t>
            </a:r>
            <a:r>
              <a:rPr lang="en-US" b="1" dirty="0" smtClean="0">
                <a:latin typeface="Arial" charset="0"/>
              </a:rPr>
              <a:t/>
            </a:r>
            <a:br>
              <a:rPr lang="en-US" b="1" dirty="0" smtClean="0">
                <a:latin typeface="Arial" charset="0"/>
              </a:rPr>
            </a:br>
            <a:endParaRPr lang="en-US" sz="3200" b="1" dirty="0" smtClean="0">
              <a:latin typeface="Arial" charset="0"/>
            </a:endParaRPr>
          </a:p>
        </p:txBody>
      </p:sp>
      <p:sp>
        <p:nvSpPr>
          <p:cNvPr id="8" name="Footer Placeholder 4"/>
          <p:cNvSpPr txBox="1">
            <a:spLocks/>
          </p:cNvSpPr>
          <p:nvPr/>
        </p:nvSpPr>
        <p:spPr>
          <a:xfrm>
            <a:off x="6324600" y="6475412"/>
            <a:ext cx="2286000" cy="382588"/>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802.21.1 TG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6" name="Rectangle 3"/>
          <p:cNvSpPr>
            <a:spLocks noGrp="1" noChangeArrowheads="1"/>
          </p:cNvSpPr>
          <p:nvPr>
            <p:ph type="subTitle" idx="1"/>
          </p:nvPr>
        </p:nvSpPr>
        <p:spPr>
          <a:xfrm>
            <a:off x="1371600" y="4648200"/>
            <a:ext cx="6858000" cy="1066800"/>
          </a:xfrm>
        </p:spPr>
        <p:txBody>
          <a:bodyPr/>
          <a:lstStyle/>
          <a:p>
            <a:pPr eaLnBrk="1" hangingPunct="1"/>
            <a:r>
              <a:rPr lang="en-US" sz="2800" b="1" dirty="0" smtClean="0">
                <a:latin typeface="Arial" charset="0"/>
              </a:rPr>
              <a:t>Subir Das</a:t>
            </a:r>
          </a:p>
          <a:p>
            <a:pPr eaLnBrk="1" hangingPunct="1"/>
            <a:r>
              <a:rPr lang="en-US" sz="2800" b="1" dirty="0" err="1" smtClean="0">
                <a:latin typeface="Arial" charset="0"/>
              </a:rPr>
              <a:t>sdas</a:t>
            </a:r>
            <a:r>
              <a:rPr lang="en-US" sz="2800" b="1" dirty="0" smtClean="0">
                <a:latin typeface="Arial" charset="0"/>
              </a:rPr>
              <a:t> at </a:t>
            </a:r>
            <a:r>
              <a:rPr lang="en-US" sz="2800" b="1" dirty="0" err="1" smtClean="0">
                <a:latin typeface="Arial" charset="0"/>
              </a:rPr>
              <a:t>appcomsci</a:t>
            </a:r>
            <a:r>
              <a:rPr lang="en-US" sz="2800" b="1" dirty="0" smtClean="0">
                <a:latin typeface="Arial" charset="0"/>
              </a:rPr>
              <a:t> dot com</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1" name="Rectangle 2"/>
          <p:cNvSpPr>
            <a:spLocks noGrp="1" noChangeArrowheads="1"/>
          </p:cNvSpPr>
          <p:nvPr>
            <p:ph type="title"/>
          </p:nvPr>
        </p:nvSpPr>
        <p:spPr>
          <a:xfrm>
            <a:off x="381000" y="838200"/>
            <a:ext cx="8458200" cy="609600"/>
          </a:xfrm>
        </p:spPr>
        <p:txBody>
          <a:bodyPr/>
          <a:lstStyle/>
          <a:p>
            <a:r>
              <a:rPr lang="en-US" sz="3600" u="sng" dirty="0" smtClean="0"/>
              <a:t>Other Guidelines for IEEE WG Meetings</a:t>
            </a:r>
          </a:p>
        </p:txBody>
      </p:sp>
      <p:sp>
        <p:nvSpPr>
          <p:cNvPr id="29702"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3200" u="sng">
              <a:solidFill>
                <a:schemeClr val="tx2"/>
              </a:solidFill>
              <a:latin typeface="Helvetica" pitchFamily="34" charset="0"/>
            </a:endParaRPr>
          </a:p>
        </p:txBody>
      </p:sp>
      <p:sp>
        <p:nvSpPr>
          <p:cNvPr id="29703" name="Rectangle 4"/>
          <p:cNvSpPr>
            <a:spLocks noChangeArrowheads="1"/>
          </p:cNvSpPr>
          <p:nvPr/>
        </p:nvSpPr>
        <p:spPr bwMode="auto">
          <a:xfrm>
            <a:off x="533400" y="1600200"/>
            <a:ext cx="8229600" cy="4648200"/>
          </a:xfrm>
          <a:prstGeom prst="rect">
            <a:avLst/>
          </a:prstGeom>
          <a:noFill/>
          <a:ln w="9525">
            <a:noFill/>
            <a:miter lim="800000"/>
            <a:headEnd/>
            <a:tailEnd/>
          </a:ln>
        </p:spPr>
        <p:txBody>
          <a:bodyPr/>
          <a:lstStyle/>
          <a:p>
            <a:pPr marL="230188" indent="-230188">
              <a:lnSpc>
                <a:spcPct val="80000"/>
              </a:lnSpc>
              <a:spcBef>
                <a:spcPct val="20000"/>
              </a:spcBef>
              <a:buFontTx/>
              <a:buChar char="•"/>
            </a:pPr>
            <a:endParaRPr lang="en-US" sz="700" u="sng" dirty="0">
              <a:solidFill>
                <a:srgbClr val="FF0000"/>
              </a:solidFill>
            </a:endParaRPr>
          </a:p>
          <a:p>
            <a:pPr marL="230188" indent="-230188">
              <a:lnSpc>
                <a:spcPct val="80000"/>
              </a:lnSpc>
              <a:spcBef>
                <a:spcPct val="20000"/>
              </a:spcBef>
              <a:spcAft>
                <a:spcPct val="40000"/>
              </a:spcAft>
              <a:buFontTx/>
              <a:buChar char="•"/>
            </a:pPr>
            <a:r>
              <a:rPr lang="en-US" sz="1800" b="1" dirty="0"/>
              <a:t>All IEEE-SA standards meetings shall be conducted in compliance with all applicable laws, including antitrust and competition laws. </a:t>
            </a:r>
          </a:p>
          <a:p>
            <a:pPr marL="630238" lvl="1" indent="-285750">
              <a:lnSpc>
                <a:spcPct val="80000"/>
              </a:lnSpc>
              <a:spcBef>
                <a:spcPct val="20000"/>
              </a:spcBef>
              <a:spcAft>
                <a:spcPct val="40000"/>
              </a:spcAft>
              <a:buFontTx/>
              <a:buChar char="–"/>
            </a:pPr>
            <a:r>
              <a:rPr lang="en-US" sz="1600" b="1" dirty="0"/>
              <a:t>Don</a:t>
            </a:r>
            <a:r>
              <a:rPr lang="en-US" sz="1600" b="1" dirty="0">
                <a:latin typeface="Arial" charset="0"/>
              </a:rPr>
              <a:t>’</a:t>
            </a:r>
            <a:r>
              <a:rPr lang="en-US" sz="1600" b="1" dirty="0"/>
              <a:t>t discuss the interpretation, validity, or essentiality of patents/patent claims. </a:t>
            </a:r>
          </a:p>
          <a:p>
            <a:pPr marL="630238" lvl="1" indent="-285750">
              <a:lnSpc>
                <a:spcPct val="80000"/>
              </a:lnSpc>
              <a:spcBef>
                <a:spcPct val="20000"/>
              </a:spcBef>
              <a:spcAft>
                <a:spcPct val="40000"/>
              </a:spcAft>
              <a:buFontTx/>
              <a:buChar char="–"/>
            </a:pPr>
            <a:r>
              <a:rPr lang="en-US" sz="1600" b="1" dirty="0"/>
              <a:t>Don</a:t>
            </a:r>
            <a:r>
              <a:rPr lang="en-US" sz="1600" b="1" dirty="0">
                <a:latin typeface="Arial" charset="0"/>
              </a:rPr>
              <a:t>’</a:t>
            </a:r>
            <a:r>
              <a:rPr lang="en-US" sz="1600" b="1" dirty="0"/>
              <a:t>t discuss specific license rates, terms, or conditions.</a:t>
            </a:r>
          </a:p>
          <a:p>
            <a:pPr marL="1143000" lvl="2" indent="-228600">
              <a:lnSpc>
                <a:spcPct val="80000"/>
              </a:lnSpc>
              <a:spcBef>
                <a:spcPct val="20000"/>
              </a:spcBef>
              <a:spcAft>
                <a:spcPct val="40000"/>
              </a:spcAft>
              <a:buFontTx/>
              <a:buChar char="•"/>
            </a:pPr>
            <a:r>
              <a:rPr lang="en-US" sz="1400" dirty="0"/>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FontTx/>
              <a:buChar char="–"/>
            </a:pPr>
            <a:r>
              <a:rPr lang="en-GB" sz="1400" dirty="0"/>
              <a:t>Technical considerations remain primary focus</a:t>
            </a:r>
            <a:endParaRPr lang="en-US" sz="1400" dirty="0"/>
          </a:p>
          <a:p>
            <a:pPr marL="630238" lvl="1" indent="-285750">
              <a:lnSpc>
                <a:spcPct val="80000"/>
              </a:lnSpc>
              <a:spcBef>
                <a:spcPct val="20000"/>
              </a:spcBef>
              <a:spcAft>
                <a:spcPct val="40000"/>
              </a:spcAft>
              <a:buFontTx/>
              <a:buChar char="–"/>
            </a:pPr>
            <a:r>
              <a:rPr lang="en-US" sz="1600" b="1" dirty="0"/>
              <a:t>Don</a:t>
            </a:r>
            <a:r>
              <a:rPr lang="en-US" sz="1600" b="1" dirty="0">
                <a:latin typeface="Arial" charset="0"/>
              </a:rPr>
              <a:t>’</a:t>
            </a:r>
            <a:r>
              <a:rPr lang="en-US" sz="1600" b="1" dirty="0"/>
              <a:t>t discuss or engage in the fixing of product prices, allocation of customers, or division of sales markets.</a:t>
            </a:r>
          </a:p>
          <a:p>
            <a:pPr marL="630238" lvl="1" indent="-285750">
              <a:lnSpc>
                <a:spcPct val="80000"/>
              </a:lnSpc>
              <a:spcBef>
                <a:spcPct val="20000"/>
              </a:spcBef>
              <a:spcAft>
                <a:spcPct val="40000"/>
              </a:spcAft>
              <a:buFontTx/>
              <a:buChar char="–"/>
            </a:pPr>
            <a:r>
              <a:rPr lang="en-US" sz="1600" b="1" dirty="0"/>
              <a:t>Don</a:t>
            </a:r>
            <a:r>
              <a:rPr lang="en-US" sz="1600" b="1" dirty="0">
                <a:latin typeface="Arial" charset="0"/>
              </a:rPr>
              <a:t>’</a:t>
            </a:r>
            <a:r>
              <a:rPr lang="en-US" sz="1600" b="1" dirty="0"/>
              <a:t>t discuss the status or substance of ongoing or threatened litigation.</a:t>
            </a:r>
          </a:p>
          <a:p>
            <a:pPr marL="630238" lvl="1" indent="-285750">
              <a:lnSpc>
                <a:spcPct val="80000"/>
              </a:lnSpc>
              <a:spcBef>
                <a:spcPct val="20000"/>
              </a:spcBef>
              <a:spcAft>
                <a:spcPct val="40000"/>
              </a:spcAft>
              <a:buFontTx/>
              <a:buChar char="–"/>
            </a:pPr>
            <a:r>
              <a:rPr lang="en-US" sz="1600" b="1" dirty="0"/>
              <a:t>Don</a:t>
            </a:r>
            <a:r>
              <a:rPr lang="en-US" sz="1600" b="1" dirty="0">
                <a:latin typeface="Arial" charset="0"/>
              </a:rPr>
              <a:t>’</a:t>
            </a:r>
            <a:r>
              <a:rPr lang="en-US" sz="1600" b="1" dirty="0"/>
              <a:t>t be silent if inappropriate topics are discussed </a:t>
            </a:r>
            <a:r>
              <a:rPr lang="en-US" sz="1600" b="1" dirty="0">
                <a:latin typeface="Arial" charset="0"/>
              </a:rPr>
              <a:t>…</a:t>
            </a:r>
            <a:r>
              <a:rPr lang="en-US" sz="1600" b="1" dirty="0"/>
              <a:t> do formally object.</a:t>
            </a:r>
          </a:p>
          <a:p>
            <a:pPr marL="230188" indent="-230188" algn="ctr">
              <a:lnSpc>
                <a:spcPct val="80000"/>
              </a:lnSpc>
              <a:spcBef>
                <a:spcPct val="20000"/>
              </a:spcBef>
            </a:pPr>
            <a:r>
              <a:rPr lang="en-US" sz="1000" b="1" dirty="0"/>
              <a:t>---------------------------------------------------------------   </a:t>
            </a:r>
            <a:endParaRPr lang="en-US" b="1" dirty="0"/>
          </a:p>
          <a:p>
            <a:pPr marL="230188" indent="-230188" algn="ctr">
              <a:lnSpc>
                <a:spcPct val="80000"/>
              </a:lnSpc>
              <a:spcBef>
                <a:spcPct val="20000"/>
              </a:spcBef>
            </a:pPr>
            <a:r>
              <a:rPr lang="en-US" b="1" dirty="0"/>
              <a:t>See </a:t>
            </a:r>
            <a:r>
              <a:rPr lang="en-US" b="1" i="1" dirty="0"/>
              <a:t>IEEE-SA Standards Board Operations Manual</a:t>
            </a:r>
            <a:r>
              <a:rPr lang="en-US" b="1" dirty="0"/>
              <a:t>, clause 5.3.10 and </a:t>
            </a:r>
            <a:r>
              <a:rPr lang="en-GB" b="1" dirty="0"/>
              <a:t>“Promoting Competition and Innovation: What You Need to Know about the IEEE Standards Association's Antitrust and Competition Policy”</a:t>
            </a:r>
            <a:r>
              <a:rPr lang="en-US" b="1" dirty="0"/>
              <a:t> for more details.</a:t>
            </a:r>
          </a:p>
        </p:txBody>
      </p:sp>
      <p:sp>
        <p:nvSpPr>
          <p:cNvPr id="29704" name="Text Box 5"/>
          <p:cNvSpPr txBox="1">
            <a:spLocks noChangeArrowheads="1"/>
          </p:cNvSpPr>
          <p:nvPr/>
        </p:nvSpPr>
        <p:spPr bwMode="auto">
          <a:xfrm>
            <a:off x="838200" y="228600"/>
            <a:ext cx="952500" cy="366713"/>
          </a:xfrm>
          <a:prstGeom prst="rect">
            <a:avLst/>
          </a:prstGeom>
          <a:noFill/>
          <a:ln w="9525">
            <a:noFill/>
            <a:miter lim="800000"/>
            <a:headEnd/>
            <a:tailEnd/>
          </a:ln>
        </p:spPr>
        <p:txBody>
          <a:bodyPr wrap="none">
            <a:spAutoFit/>
          </a:bodyPr>
          <a:lstStyle/>
          <a:p>
            <a:r>
              <a:rPr lang="en-US" sz="1800" b="1" u="sng"/>
              <a:t>Slide #4</a:t>
            </a:r>
            <a:endParaRPr lang="en-US" sz="2400"/>
          </a:p>
        </p:txBody>
      </p:sp>
      <p:sp>
        <p:nvSpPr>
          <p:cNvPr id="8" name="Date Placeholder 7"/>
          <p:cNvSpPr>
            <a:spLocks noGrp="1"/>
          </p:cNvSpPr>
          <p:nvPr>
            <p:ph type="dt" sz="half" idx="10"/>
          </p:nvPr>
        </p:nvSpPr>
        <p:spPr/>
        <p:txBody>
          <a:bodyPr/>
          <a:lstStyle/>
          <a:p>
            <a:pPr>
              <a:defRPr/>
            </a:pPr>
            <a:r>
              <a:rPr lang="en-US" dirty="0" smtClean="0"/>
              <a:t>Sept </a:t>
            </a:r>
            <a:r>
              <a:rPr lang="en-US" dirty="0" smtClean="0"/>
              <a:t>2013</a:t>
            </a:r>
            <a:endParaRPr lang="en-US" dirty="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9" name="Rectangle 2"/>
          <p:cNvSpPr>
            <a:spLocks noGrp="1" noChangeArrowheads="1"/>
          </p:cNvSpPr>
          <p:nvPr>
            <p:ph type="title"/>
          </p:nvPr>
        </p:nvSpPr>
        <p:spPr>
          <a:xfrm>
            <a:off x="685800" y="685800"/>
            <a:ext cx="7772400" cy="609600"/>
          </a:xfrm>
          <a:noFill/>
        </p:spPr>
        <p:txBody>
          <a:bodyPr lIns="90488" tIns="44450" rIns="90488" bIns="44450"/>
          <a:lstStyle/>
          <a:p>
            <a:r>
              <a:rPr lang="en-US" dirty="0" smtClean="0">
                <a:solidFill>
                  <a:schemeClr val="accent2"/>
                </a:solidFill>
                <a:latin typeface="Arial" charset="0"/>
              </a:rPr>
              <a:t>Copyright</a:t>
            </a:r>
          </a:p>
        </p:txBody>
      </p:sp>
      <p:sp>
        <p:nvSpPr>
          <p:cNvPr id="31750" name="Rectangle 3"/>
          <p:cNvSpPr>
            <a:spLocks noGrp="1" noChangeArrowheads="1"/>
          </p:cNvSpPr>
          <p:nvPr>
            <p:ph type="body" idx="1"/>
          </p:nvPr>
        </p:nvSpPr>
        <p:spPr>
          <a:xfrm>
            <a:off x="304800" y="1447800"/>
            <a:ext cx="7848600" cy="4648200"/>
          </a:xfrm>
          <a:noFill/>
        </p:spPr>
        <p:txBody>
          <a:bodyPr lIns="90488" tIns="44450" rIns="90488" bIns="44450"/>
          <a:lstStyle/>
          <a:p>
            <a:r>
              <a:rPr lang="en-US" sz="2800" smtClean="0">
                <a:latin typeface="Arial" charset="0"/>
              </a:rPr>
              <a:t>Under the current US copyright law — the author of information is deemed to own the copyright from the moment of creation</a:t>
            </a:r>
          </a:p>
          <a:p>
            <a:r>
              <a:rPr lang="en-US" sz="2800" smtClean="0">
                <a:latin typeface="Arial" charset="0"/>
              </a:rPr>
              <a:t>The IEEE Bylaws require </a:t>
            </a:r>
            <a:r>
              <a:rPr lang="en-US" sz="2800" b="1" i="1" u="sng" smtClean="0">
                <a:solidFill>
                  <a:schemeClr val="accent2"/>
                </a:solidFill>
                <a:latin typeface="Arial" charset="0"/>
              </a:rPr>
              <a:t>copyright of all material to be held by the IEEE</a:t>
            </a:r>
          </a:p>
          <a:p>
            <a:pPr lvl="1"/>
            <a:r>
              <a:rPr lang="en-US" sz="2400" smtClean="0">
                <a:latin typeface="Arial" charset="0"/>
              </a:rPr>
              <a:t>Must consult with IEEE for re-use of copyright material</a:t>
            </a:r>
          </a:p>
          <a:p>
            <a:r>
              <a:rPr lang="en-US" sz="2800" smtClean="0">
                <a:latin typeface="Arial" charset="0"/>
              </a:rPr>
              <a:t>The IEEE Standards accomplishes </a:t>
            </a:r>
            <a:r>
              <a:rPr lang="en-US" sz="2800" b="1" u="sng" smtClean="0">
                <a:solidFill>
                  <a:schemeClr val="accent2"/>
                </a:solidFill>
                <a:latin typeface="Arial" charset="0"/>
              </a:rPr>
              <a:t>transfer of copyright ownership through the Project Authorization Request (PAR) process</a:t>
            </a:r>
          </a:p>
        </p:txBody>
      </p:sp>
      <p:sp>
        <p:nvSpPr>
          <p:cNvPr id="6" name="Date Placeholder 5"/>
          <p:cNvSpPr>
            <a:spLocks noGrp="1"/>
          </p:cNvSpPr>
          <p:nvPr>
            <p:ph type="dt" sz="half" idx="10"/>
          </p:nvPr>
        </p:nvSpPr>
        <p:spPr/>
        <p:txBody>
          <a:bodyPr/>
          <a:lstStyle/>
          <a:p>
            <a:pPr>
              <a:defRPr/>
            </a:pPr>
            <a:r>
              <a:rPr lang="en-US" dirty="0" smtClean="0"/>
              <a:t>Sept</a:t>
            </a:r>
            <a:r>
              <a:rPr lang="en-US" dirty="0" smtClean="0"/>
              <a:t> </a:t>
            </a:r>
            <a:r>
              <a:rPr lang="en-US" dirty="0" smtClean="0"/>
              <a:t>2013</a:t>
            </a:r>
            <a:endParaRPr lang="en-US" dirty="0"/>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21" name="Rectangle 2"/>
          <p:cNvSpPr>
            <a:spLocks noGrp="1" noChangeArrowheads="1"/>
          </p:cNvSpPr>
          <p:nvPr>
            <p:ph type="title"/>
          </p:nvPr>
        </p:nvSpPr>
        <p:spPr>
          <a:xfrm>
            <a:off x="762000" y="685800"/>
            <a:ext cx="7772400" cy="533400"/>
          </a:xfrm>
        </p:spPr>
        <p:txBody>
          <a:bodyPr/>
          <a:lstStyle/>
          <a:p>
            <a:r>
              <a:rPr lang="en-US" sz="3200" dirty="0" smtClean="0">
                <a:solidFill>
                  <a:schemeClr val="accent2"/>
                </a:solidFill>
                <a:latin typeface="Arial" charset="0"/>
              </a:rPr>
              <a:t>Goal of the Task Group </a:t>
            </a:r>
          </a:p>
        </p:txBody>
      </p:sp>
      <p:sp>
        <p:nvSpPr>
          <p:cNvPr id="34822" name="Rectangle 3"/>
          <p:cNvSpPr>
            <a:spLocks noGrp="1" noChangeArrowheads="1"/>
          </p:cNvSpPr>
          <p:nvPr>
            <p:ph type="body" idx="1"/>
          </p:nvPr>
        </p:nvSpPr>
        <p:spPr>
          <a:xfrm>
            <a:off x="304800" y="1524000"/>
            <a:ext cx="8458200" cy="4419600"/>
          </a:xfrm>
        </p:spPr>
        <p:txBody>
          <a:bodyPr/>
          <a:lstStyle/>
          <a:p>
            <a:pPr lvl="2">
              <a:lnSpc>
                <a:spcPct val="90000"/>
              </a:lnSpc>
              <a:buNone/>
            </a:pPr>
            <a:endParaRPr lang="en-US" sz="1800" dirty="0" smtClean="0">
              <a:latin typeface="Arial" charset="0"/>
            </a:endParaRPr>
          </a:p>
          <a:p>
            <a:r>
              <a:rPr lang="en-US" sz="2800" b="1" dirty="0" smtClean="0"/>
              <a:t>Scope: This standard defines extensible handover and other services (e.g., discovery) that are used in conjunction with the Media Independent Services Framework as defined in IEEE Std 802.21.</a:t>
            </a:r>
          </a:p>
          <a:p>
            <a:pPr lvl="1">
              <a:lnSpc>
                <a:spcPct val="90000"/>
              </a:lnSpc>
              <a:buNone/>
            </a:pPr>
            <a:endParaRPr lang="en-US" altLang="ja-JP" b="1" dirty="0" smtClean="0">
              <a:ea typeface="ＭＳ Ｐゴシック" pitchFamily="50" charset="-128"/>
              <a:cs typeface="Times New Roman" pitchFamily="18" charset="0"/>
            </a:endParaRPr>
          </a:p>
          <a:p>
            <a:pPr lvl="1">
              <a:lnSpc>
                <a:spcPct val="90000"/>
              </a:lnSpc>
              <a:buNone/>
            </a:pPr>
            <a:endParaRPr lang="en-US" sz="2200" dirty="0" smtClean="0">
              <a:latin typeface="Arial" charset="0"/>
            </a:endParaRPr>
          </a:p>
          <a:p>
            <a:pPr lvl="1">
              <a:lnSpc>
                <a:spcPct val="90000"/>
              </a:lnSpc>
            </a:pPr>
            <a:endParaRPr lang="en-US" sz="2200" dirty="0" smtClean="0">
              <a:latin typeface="Arial" charset="0"/>
            </a:endParaRPr>
          </a:p>
          <a:p>
            <a:pPr>
              <a:lnSpc>
                <a:spcPct val="90000"/>
              </a:lnSpc>
              <a:buNone/>
            </a:pPr>
            <a:endParaRPr lang="en-US" sz="2600" dirty="0" smtClean="0">
              <a:latin typeface="Arial" charset="0"/>
              <a:cs typeface="Arial" charset="0"/>
            </a:endParaRPr>
          </a:p>
          <a:p>
            <a:pPr lvl="1">
              <a:lnSpc>
                <a:spcPct val="90000"/>
              </a:lnSpc>
              <a:buNone/>
            </a:pPr>
            <a:endParaRPr lang="en-US" sz="2200" dirty="0" smtClean="0">
              <a:latin typeface="Arial" charset="0"/>
              <a:cs typeface="Arial" charset="0"/>
            </a:endParaRPr>
          </a:p>
          <a:p>
            <a:pPr lvl="2">
              <a:lnSpc>
                <a:spcPct val="90000"/>
              </a:lnSpc>
              <a:buFontTx/>
              <a:buNone/>
            </a:pPr>
            <a:r>
              <a:rPr lang="en-US" sz="1800" dirty="0" smtClean="0">
                <a:latin typeface="Arial" charset="0"/>
              </a:rPr>
              <a:t>	</a:t>
            </a:r>
          </a:p>
          <a:p>
            <a:pPr>
              <a:lnSpc>
                <a:spcPct val="90000"/>
              </a:lnSpc>
              <a:buNone/>
            </a:pPr>
            <a:endParaRPr lang="en-US" sz="1600" dirty="0" smtClean="0">
              <a:latin typeface="Arial" charset="0"/>
            </a:endParaRPr>
          </a:p>
          <a:p>
            <a:pPr lvl="1">
              <a:lnSpc>
                <a:spcPct val="90000"/>
              </a:lnSpc>
              <a:buNone/>
            </a:pPr>
            <a:endParaRPr lang="en-US" sz="2000" dirty="0" smtClean="0">
              <a:latin typeface="Arial" charset="0"/>
            </a:endParaRPr>
          </a:p>
        </p:txBody>
      </p:sp>
      <p:sp>
        <p:nvSpPr>
          <p:cNvPr id="7" name="Slide Number Placeholder 6"/>
          <p:cNvSpPr>
            <a:spLocks noGrp="1"/>
          </p:cNvSpPr>
          <p:nvPr>
            <p:ph type="sldNum" sz="quarter" idx="12"/>
          </p:nvPr>
        </p:nvSpPr>
        <p:spPr/>
        <p:txBody>
          <a:bodyPr/>
          <a:lstStyle/>
          <a:p>
            <a:pPr>
              <a:defRPr/>
            </a:pPr>
            <a:r>
              <a:rPr lang="en-US" smtClean="0"/>
              <a:t>Slide </a:t>
            </a:r>
            <a:fld id="{55EAE60E-B8AB-4C07-8727-0B4A640A876B}" type="slidenum">
              <a:rPr lang="en-US" smtClean="0"/>
              <a:pPr>
                <a:defRPr/>
              </a:pPr>
              <a:t>12</a:t>
            </a:fld>
            <a:endParaRPr lang="en-US"/>
          </a:p>
        </p:txBody>
      </p:sp>
      <p:sp>
        <p:nvSpPr>
          <p:cNvPr id="5" name="Date Placeholder 5"/>
          <p:cNvSpPr>
            <a:spLocks noGrp="1"/>
          </p:cNvSpPr>
          <p:nvPr>
            <p:ph type="dt" sz="half" idx="10"/>
          </p:nvPr>
        </p:nvSpPr>
        <p:spPr>
          <a:xfrm>
            <a:off x="685800" y="6477000"/>
            <a:ext cx="1219200" cy="212724"/>
          </a:xfrm>
        </p:spPr>
        <p:txBody>
          <a:bodyPr/>
          <a:lstStyle/>
          <a:p>
            <a:pPr>
              <a:defRPr/>
            </a:pPr>
            <a:r>
              <a:rPr lang="en-US" dirty="0" smtClean="0"/>
              <a:t>Sept  </a:t>
            </a:r>
            <a:r>
              <a:rPr lang="en-US" dirty="0" smtClean="0"/>
              <a:t>2013</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21" name="Rectangle 2"/>
          <p:cNvSpPr>
            <a:spLocks noGrp="1" noChangeArrowheads="1"/>
          </p:cNvSpPr>
          <p:nvPr>
            <p:ph type="title"/>
          </p:nvPr>
        </p:nvSpPr>
        <p:spPr>
          <a:xfrm>
            <a:off x="762000" y="685800"/>
            <a:ext cx="7772400" cy="533400"/>
          </a:xfrm>
        </p:spPr>
        <p:txBody>
          <a:bodyPr/>
          <a:lstStyle/>
          <a:p>
            <a:r>
              <a:rPr lang="en-US" sz="3200" dirty="0" smtClean="0">
                <a:solidFill>
                  <a:schemeClr val="accent2"/>
                </a:solidFill>
                <a:latin typeface="Arial" charset="0"/>
              </a:rPr>
              <a:t>Objectives for the </a:t>
            </a:r>
            <a:r>
              <a:rPr lang="en-US" sz="3200" dirty="0" smtClean="0">
                <a:solidFill>
                  <a:schemeClr val="accent2"/>
                </a:solidFill>
                <a:latin typeface="Arial" charset="0"/>
              </a:rPr>
              <a:t>September</a:t>
            </a:r>
            <a:r>
              <a:rPr lang="en-US" sz="3200" dirty="0" smtClean="0">
                <a:solidFill>
                  <a:schemeClr val="accent2"/>
                </a:solidFill>
                <a:latin typeface="Arial" charset="0"/>
              </a:rPr>
              <a:t>  </a:t>
            </a:r>
            <a:r>
              <a:rPr lang="en-US" sz="3200" dirty="0" smtClean="0">
                <a:solidFill>
                  <a:schemeClr val="accent2"/>
                </a:solidFill>
                <a:latin typeface="Arial" charset="0"/>
              </a:rPr>
              <a:t>Meeting</a:t>
            </a:r>
          </a:p>
        </p:txBody>
      </p:sp>
      <p:sp>
        <p:nvSpPr>
          <p:cNvPr id="34822" name="Rectangle 3"/>
          <p:cNvSpPr>
            <a:spLocks noGrp="1" noChangeArrowheads="1"/>
          </p:cNvSpPr>
          <p:nvPr>
            <p:ph type="body" idx="1"/>
          </p:nvPr>
        </p:nvSpPr>
        <p:spPr>
          <a:xfrm>
            <a:off x="304800" y="1371600"/>
            <a:ext cx="8458200" cy="4876800"/>
          </a:xfrm>
        </p:spPr>
        <p:txBody>
          <a:bodyPr/>
          <a:lstStyle/>
          <a:p>
            <a:pPr lvl="2">
              <a:lnSpc>
                <a:spcPct val="90000"/>
              </a:lnSpc>
              <a:buNone/>
            </a:pPr>
            <a:endParaRPr lang="en-US" sz="1800" dirty="0" smtClean="0">
              <a:latin typeface="Arial" charset="0"/>
            </a:endParaRPr>
          </a:p>
          <a:p>
            <a:pPr>
              <a:lnSpc>
                <a:spcPct val="90000"/>
              </a:lnSpc>
            </a:pPr>
            <a:r>
              <a:rPr lang="en-US" sz="2800" dirty="0" smtClean="0">
                <a:latin typeface="Arial" charset="0"/>
              </a:rPr>
              <a:t>Discussion on  Use Cases  </a:t>
            </a:r>
          </a:p>
          <a:p>
            <a:pPr lvl="1">
              <a:lnSpc>
                <a:spcPct val="90000"/>
              </a:lnSpc>
            </a:pPr>
            <a:r>
              <a:rPr kumimoji="1" lang="en-US" altLang="ja-JP" sz="2400" b="1" dirty="0" smtClean="0">
                <a:ea typeface="ＭＳ Ｐゴシック" charset="-128"/>
              </a:rPr>
              <a:t>Tuesday: AM2 Session</a:t>
            </a:r>
          </a:p>
          <a:p>
            <a:pPr lvl="2">
              <a:lnSpc>
                <a:spcPct val="90000"/>
              </a:lnSpc>
            </a:pPr>
            <a:r>
              <a:rPr kumimoji="1" lang="en-US" altLang="ja-JP" sz="2000" b="1" dirty="0" smtClean="0">
                <a:ea typeface="ＭＳ Ｐゴシック" charset="-128"/>
              </a:rPr>
              <a:t>Opening Notes – </a:t>
            </a:r>
            <a:r>
              <a:rPr kumimoji="1" lang="en-US" altLang="ja-JP" sz="2000" b="1" dirty="0" err="1" smtClean="0">
                <a:ea typeface="ＭＳ Ｐゴシック" charset="-128"/>
              </a:rPr>
              <a:t>Subir</a:t>
            </a:r>
            <a:r>
              <a:rPr kumimoji="1" lang="en-US" altLang="ja-JP" sz="2000" b="1" dirty="0" smtClean="0">
                <a:ea typeface="ＭＳ Ｐゴシック" charset="-128"/>
              </a:rPr>
              <a:t> Das (ACS) (15 </a:t>
            </a:r>
            <a:r>
              <a:rPr kumimoji="1" lang="en-US" altLang="ja-JP" sz="2000" b="1" dirty="0" err="1" smtClean="0">
                <a:ea typeface="ＭＳ Ｐゴシック" charset="-128"/>
              </a:rPr>
              <a:t>mins</a:t>
            </a:r>
            <a:r>
              <a:rPr kumimoji="1" lang="en-US" altLang="ja-JP" sz="2000" b="1" dirty="0" smtClean="0">
                <a:ea typeface="ＭＳ Ｐゴシック" charset="-128"/>
              </a:rPr>
              <a:t>)</a:t>
            </a:r>
          </a:p>
          <a:p>
            <a:pPr lvl="2">
              <a:lnSpc>
                <a:spcPct val="90000"/>
              </a:lnSpc>
            </a:pPr>
            <a:r>
              <a:rPr kumimoji="1" lang="en-US" altLang="ja-JP" sz="2000" b="1" dirty="0" smtClean="0">
                <a:ea typeface="ＭＳ Ｐゴシック" charset="-128"/>
              </a:rPr>
              <a:t>IEEE 802.21 </a:t>
            </a:r>
            <a:r>
              <a:rPr kumimoji="1" lang="en-US" altLang="ja-JP" sz="2000" b="1" dirty="0" smtClean="0">
                <a:ea typeface="ＭＳ Ｐゴシック" charset="-128"/>
              </a:rPr>
              <a:t>and ONF </a:t>
            </a:r>
            <a:r>
              <a:rPr kumimoji="1" lang="en-US" altLang="ja-JP" sz="2000" b="1" dirty="0" smtClean="0">
                <a:ea typeface="ＭＳ Ｐゴシック" charset="-128"/>
              </a:rPr>
              <a:t>Wireless and Mobility- A Project Proposal  - </a:t>
            </a:r>
            <a:r>
              <a:rPr kumimoji="1" lang="en-US" altLang="ja-JP" sz="2000" b="1" dirty="0" smtClean="0">
                <a:ea typeface="ＭＳ Ｐゴシック" charset="-128"/>
              </a:rPr>
              <a:t>Charles E. </a:t>
            </a:r>
            <a:r>
              <a:rPr kumimoji="1" lang="en-US" altLang="ja-JP" sz="2000" b="1" dirty="0" smtClean="0">
                <a:ea typeface="ＭＳ Ｐゴシック" charset="-128"/>
              </a:rPr>
              <a:t>P</a:t>
            </a:r>
            <a:r>
              <a:rPr kumimoji="1" lang="en-US" altLang="ja-JP" sz="2000" b="1" dirty="0" smtClean="0">
                <a:ea typeface="ＭＳ Ｐゴシック" charset="-128"/>
              </a:rPr>
              <a:t>erkins (</a:t>
            </a:r>
            <a:r>
              <a:rPr kumimoji="1" lang="en-US" altLang="ja-JP" sz="2000" b="1" dirty="0" err="1" smtClean="0">
                <a:ea typeface="ＭＳ Ｐゴシック" charset="-128"/>
              </a:rPr>
              <a:t>Futurewei</a:t>
            </a:r>
            <a:r>
              <a:rPr kumimoji="1" lang="en-US" altLang="ja-JP" sz="2000" b="1" dirty="0" smtClean="0">
                <a:ea typeface="ＭＳ Ｐゴシック" charset="-128"/>
              </a:rPr>
              <a:t> Technologies</a:t>
            </a:r>
            <a:r>
              <a:rPr kumimoji="1" lang="en-US" altLang="ja-JP" sz="2000" b="1" dirty="0" smtClean="0">
                <a:ea typeface="ＭＳ Ｐゴシック" charset="-128"/>
              </a:rPr>
              <a:t>) (60 </a:t>
            </a:r>
            <a:r>
              <a:rPr kumimoji="1" lang="en-US" altLang="ja-JP" sz="2000" b="1" dirty="0" err="1" smtClean="0">
                <a:ea typeface="ＭＳ Ｐゴシック" charset="-128"/>
              </a:rPr>
              <a:t>mins</a:t>
            </a:r>
            <a:r>
              <a:rPr kumimoji="1" lang="en-US" altLang="ja-JP" sz="2000" b="1" dirty="0" smtClean="0">
                <a:ea typeface="ＭＳ Ｐゴシック" charset="-128"/>
              </a:rPr>
              <a:t>) </a:t>
            </a:r>
            <a:endParaRPr kumimoji="1" lang="en-US" altLang="ja-JP" sz="2000" b="1" dirty="0" smtClean="0">
              <a:ea typeface="ＭＳ Ｐゴシック" charset="-128"/>
            </a:endParaRPr>
          </a:p>
          <a:p>
            <a:pPr lvl="2">
              <a:lnSpc>
                <a:spcPct val="90000"/>
              </a:lnSpc>
            </a:pPr>
            <a:r>
              <a:rPr kumimoji="1" lang="en-US" altLang="ja-JP" sz="2000" b="1" dirty="0" smtClean="0">
                <a:ea typeface="ＭＳ Ｐゴシック" charset="-128"/>
              </a:rPr>
              <a:t>Heterogeneous </a:t>
            </a:r>
            <a:r>
              <a:rPr kumimoji="1" lang="en-US" altLang="ja-JP" sz="2000" b="1" dirty="0" smtClean="0">
                <a:ea typeface="ＭＳ Ｐゴシック" charset="-128"/>
              </a:rPr>
              <a:t>Network Use </a:t>
            </a:r>
            <a:r>
              <a:rPr kumimoji="1" lang="en-US" altLang="ja-JP" sz="2000" b="1" dirty="0" smtClean="0">
                <a:ea typeface="ＭＳ Ｐゴシック" charset="-128"/>
              </a:rPr>
              <a:t>Case</a:t>
            </a:r>
            <a:r>
              <a:rPr kumimoji="1" lang="en-US" altLang="ja-JP" sz="2000" b="1" dirty="0" smtClean="0">
                <a:ea typeface="ＭＳ Ｐゴシック" charset="-128"/>
              </a:rPr>
              <a:t> - </a:t>
            </a:r>
            <a:r>
              <a:rPr kumimoji="1" lang="en-US" sz="2000" b="1" dirty="0" smtClean="0">
                <a:ea typeface="ＭＳ Ｐゴシック" charset="-128"/>
              </a:rPr>
              <a:t>Yoshihiro </a:t>
            </a:r>
            <a:r>
              <a:rPr kumimoji="1" lang="en-US" sz="2000" b="1" dirty="0" smtClean="0">
                <a:ea typeface="ＭＳ Ｐゴシック" charset="-128"/>
              </a:rPr>
              <a:t>Ohba (Toshiba) </a:t>
            </a:r>
            <a:r>
              <a:rPr kumimoji="1" lang="en-US" sz="2000" b="1" dirty="0" smtClean="0">
                <a:ea typeface="ＭＳ Ｐゴシック" charset="-128"/>
              </a:rPr>
              <a:t>(</a:t>
            </a:r>
            <a:r>
              <a:rPr kumimoji="1" lang="en-US" sz="2000" b="1" dirty="0" smtClean="0">
                <a:ea typeface="ＭＳ Ｐゴシック" charset="-128"/>
              </a:rPr>
              <a:t>45 </a:t>
            </a:r>
            <a:r>
              <a:rPr kumimoji="1" lang="en-US" sz="2000" b="1" dirty="0" err="1" smtClean="0">
                <a:ea typeface="ＭＳ Ｐゴシック" charset="-128"/>
              </a:rPr>
              <a:t>mins</a:t>
            </a:r>
            <a:r>
              <a:rPr kumimoji="1" lang="en-US" sz="2000" b="1" dirty="0" smtClean="0">
                <a:ea typeface="ＭＳ Ｐゴシック" charset="-128"/>
              </a:rPr>
              <a:t>)</a:t>
            </a:r>
            <a:endParaRPr lang="en-US" sz="2000" b="1" dirty="0" smtClean="0"/>
          </a:p>
          <a:p>
            <a:pPr lvl="1">
              <a:lnSpc>
                <a:spcPct val="90000"/>
              </a:lnSpc>
            </a:pPr>
            <a:r>
              <a:rPr lang="en-US" altLang="ja-JP" sz="2400" b="1" dirty="0" smtClean="0">
                <a:latin typeface="Times New Roman" pitchFamily="18" charset="0"/>
                <a:ea typeface="ＭＳ Ｐゴシック" pitchFamily="50" charset="-128"/>
                <a:cs typeface="Times New Roman" pitchFamily="18" charset="0"/>
              </a:rPr>
              <a:t>Thursday: AM2 Session </a:t>
            </a:r>
          </a:p>
          <a:p>
            <a:pPr lvl="2">
              <a:lnSpc>
                <a:spcPct val="90000"/>
              </a:lnSpc>
            </a:pPr>
            <a:r>
              <a:rPr lang="en-US" altLang="ja-JP" sz="2000" b="1" smtClean="0">
                <a:latin typeface="Times New Roman" pitchFamily="18" charset="0"/>
                <a:ea typeface="ＭＳ Ｐゴシック" pitchFamily="50" charset="-128"/>
                <a:cs typeface="Times New Roman" pitchFamily="18" charset="0"/>
              </a:rPr>
              <a:t>MIH </a:t>
            </a:r>
            <a:r>
              <a:rPr lang="en-US" altLang="ja-JP" sz="2000" b="1" dirty="0" smtClean="0">
                <a:latin typeface="Times New Roman" pitchFamily="18" charset="0"/>
                <a:ea typeface="ＭＳ Ｐゴシック" pitchFamily="50" charset="-128"/>
                <a:cs typeface="Times New Roman" pitchFamily="18" charset="0"/>
              </a:rPr>
              <a:t>Service Use Cases for Network-Assisted D2D </a:t>
            </a:r>
            <a:r>
              <a:rPr lang="en-US" altLang="ja-JP" sz="2000" b="1" dirty="0" smtClean="0">
                <a:latin typeface="Times New Roman" pitchFamily="18" charset="0"/>
                <a:ea typeface="ＭＳ Ｐゴシック" pitchFamily="50" charset="-128"/>
                <a:cs typeface="Times New Roman" pitchFamily="18" charset="0"/>
              </a:rPr>
              <a:t>Communication</a:t>
            </a:r>
            <a:r>
              <a:rPr lang="en-US" altLang="ja-JP" sz="2000" b="1" dirty="0" smtClean="0">
                <a:latin typeface="Times New Roman" pitchFamily="18" charset="0"/>
                <a:ea typeface="ＭＳ Ｐゴシック" pitchFamily="50" charset="-128"/>
                <a:cs typeface="Times New Roman" pitchFamily="18" charset="0"/>
              </a:rPr>
              <a:t> </a:t>
            </a:r>
            <a:r>
              <a:rPr lang="en-US" altLang="ja-JP" sz="2000" b="1" dirty="0" smtClean="0">
                <a:latin typeface="Times New Roman" pitchFamily="18" charset="0"/>
                <a:ea typeface="ＭＳ Ｐゴシック" pitchFamily="50" charset="-128"/>
                <a:cs typeface="Times New Roman" pitchFamily="18" charset="0"/>
              </a:rPr>
              <a:t>- </a:t>
            </a:r>
            <a:r>
              <a:rPr lang="en-US" altLang="ja-JP" sz="2000" b="1" dirty="0" err="1" smtClean="0">
                <a:ea typeface="ＭＳ Ｐゴシック" pitchFamily="50" charset="-128"/>
                <a:cs typeface="Times New Roman" pitchFamily="18" charset="0"/>
              </a:rPr>
              <a:t>Hyunho</a:t>
            </a:r>
            <a:r>
              <a:rPr lang="en-US" altLang="ja-JP" sz="2000" b="1" dirty="0" smtClean="0">
                <a:ea typeface="ＭＳ Ｐゴシック" pitchFamily="50" charset="-128"/>
                <a:cs typeface="Times New Roman" pitchFamily="18" charset="0"/>
              </a:rPr>
              <a:t> </a:t>
            </a:r>
            <a:r>
              <a:rPr lang="en-US" altLang="ja-JP" sz="2000" b="1" dirty="0" smtClean="0">
                <a:ea typeface="ＭＳ Ｐゴシック" pitchFamily="50" charset="-128"/>
                <a:cs typeface="Times New Roman" pitchFamily="18" charset="0"/>
              </a:rPr>
              <a:t>Park, Hyeong-Ho Lee, and </a:t>
            </a:r>
            <a:r>
              <a:rPr lang="en-US" altLang="ja-JP" sz="2000" b="1" dirty="0" err="1" smtClean="0">
                <a:ea typeface="ＭＳ Ｐゴシック" pitchFamily="50" charset="-128"/>
                <a:cs typeface="Times New Roman" pitchFamily="18" charset="0"/>
              </a:rPr>
              <a:t>Seung</a:t>
            </a:r>
            <a:r>
              <a:rPr lang="en-US" altLang="ja-JP" sz="2000" b="1" dirty="0" smtClean="0">
                <a:ea typeface="ＭＳ Ｐゴシック" pitchFamily="50" charset="-128"/>
                <a:cs typeface="Times New Roman" pitchFamily="18" charset="0"/>
              </a:rPr>
              <a:t>-Hwan Lee (ETRI) </a:t>
            </a:r>
            <a:r>
              <a:rPr lang="en-US" altLang="ja-JP" sz="2000" b="1" dirty="0" smtClean="0">
                <a:ea typeface="ＭＳ Ｐゴシック" pitchFamily="50" charset="-128"/>
                <a:cs typeface="Times New Roman" pitchFamily="18" charset="0"/>
              </a:rPr>
              <a:t>(</a:t>
            </a:r>
            <a:r>
              <a:rPr lang="en-US" altLang="ja-JP" sz="2000" b="1" dirty="0" smtClean="0">
                <a:ea typeface="ＭＳ Ｐゴシック" pitchFamily="50" charset="-128"/>
                <a:cs typeface="Times New Roman" pitchFamily="18" charset="0"/>
              </a:rPr>
              <a:t>45 </a:t>
            </a:r>
            <a:r>
              <a:rPr lang="en-US" altLang="ja-JP" sz="2000" b="1" dirty="0" smtClean="0">
                <a:ea typeface="ＭＳ Ｐゴシック" pitchFamily="50" charset="-128"/>
                <a:cs typeface="Times New Roman" pitchFamily="18" charset="0"/>
              </a:rPr>
              <a:t> </a:t>
            </a:r>
            <a:r>
              <a:rPr lang="en-US" altLang="ja-JP" sz="2000" b="1" dirty="0" err="1" smtClean="0">
                <a:ea typeface="ＭＳ Ｐゴシック" pitchFamily="50" charset="-128"/>
                <a:cs typeface="Times New Roman" pitchFamily="18" charset="0"/>
              </a:rPr>
              <a:t>mins</a:t>
            </a:r>
            <a:r>
              <a:rPr lang="en-US" altLang="ja-JP" sz="2000" b="1" dirty="0" smtClean="0">
                <a:ea typeface="ＭＳ Ｐゴシック" pitchFamily="50" charset="-128"/>
                <a:cs typeface="Times New Roman" pitchFamily="18" charset="0"/>
              </a:rPr>
              <a:t>) </a:t>
            </a:r>
          </a:p>
          <a:p>
            <a:pPr lvl="2">
              <a:lnSpc>
                <a:spcPct val="90000"/>
              </a:lnSpc>
            </a:pPr>
            <a:r>
              <a:rPr lang="en-US" altLang="ja-JP" sz="2000" b="1" dirty="0" smtClean="0">
                <a:ea typeface="ＭＳ Ｐゴシック" pitchFamily="50" charset="-128"/>
                <a:cs typeface="Times New Roman" pitchFamily="18" charset="0"/>
              </a:rPr>
              <a:t>Discussion  and next Steps – All (45 </a:t>
            </a:r>
            <a:r>
              <a:rPr lang="en-US" altLang="ja-JP" sz="2000" b="1" dirty="0" err="1" smtClean="0">
                <a:ea typeface="ＭＳ Ｐゴシック" pitchFamily="50" charset="-128"/>
                <a:cs typeface="Times New Roman" pitchFamily="18" charset="0"/>
              </a:rPr>
              <a:t>mins</a:t>
            </a:r>
            <a:r>
              <a:rPr lang="en-US" altLang="ja-JP" sz="2000" b="1" dirty="0" smtClean="0">
                <a:ea typeface="ＭＳ Ｐゴシック" pitchFamily="50" charset="-128"/>
                <a:cs typeface="Times New Roman" pitchFamily="18" charset="0"/>
              </a:rPr>
              <a:t>)</a:t>
            </a:r>
          </a:p>
          <a:p>
            <a:pPr lvl="2">
              <a:lnSpc>
                <a:spcPct val="90000"/>
              </a:lnSpc>
            </a:pPr>
            <a:r>
              <a:rPr lang="en-US" altLang="ja-JP" sz="2000" b="1" dirty="0" smtClean="0">
                <a:ea typeface="ＭＳ Ｐゴシック" pitchFamily="50" charset="-128"/>
                <a:cs typeface="Times New Roman" pitchFamily="18" charset="0"/>
              </a:rPr>
              <a:t> Closing Notes – </a:t>
            </a:r>
            <a:r>
              <a:rPr lang="en-US" altLang="ja-JP" sz="2000" b="1" dirty="0" err="1" smtClean="0">
                <a:ea typeface="ＭＳ Ｐゴシック" pitchFamily="50" charset="-128"/>
                <a:cs typeface="Times New Roman" pitchFamily="18" charset="0"/>
              </a:rPr>
              <a:t>Subir</a:t>
            </a:r>
            <a:r>
              <a:rPr lang="en-US" altLang="ja-JP" sz="2000" b="1" dirty="0" smtClean="0">
                <a:ea typeface="ＭＳ Ｐゴシック" pitchFamily="50" charset="-128"/>
                <a:cs typeface="Times New Roman" pitchFamily="18" charset="0"/>
              </a:rPr>
              <a:t> Das (ACS) (15 </a:t>
            </a:r>
            <a:r>
              <a:rPr lang="en-US" altLang="ja-JP" sz="2000" b="1" dirty="0" err="1" smtClean="0">
                <a:ea typeface="ＭＳ Ｐゴシック" pitchFamily="50" charset="-128"/>
                <a:cs typeface="Times New Roman" pitchFamily="18" charset="0"/>
              </a:rPr>
              <a:t>mins</a:t>
            </a:r>
            <a:r>
              <a:rPr lang="en-US" altLang="ja-JP" sz="2000" b="1" dirty="0" smtClean="0">
                <a:ea typeface="ＭＳ Ｐゴシック" pitchFamily="50" charset="-128"/>
                <a:cs typeface="Times New Roman" pitchFamily="18" charset="0"/>
              </a:rPr>
              <a:t>)</a:t>
            </a:r>
            <a:endParaRPr lang="en-US" altLang="ja-JP" sz="2000" b="1" dirty="0" smtClean="0">
              <a:ea typeface="ＭＳ Ｐゴシック" pitchFamily="50" charset="-128"/>
              <a:cs typeface="Times New Roman" pitchFamily="18" charset="0"/>
            </a:endParaRPr>
          </a:p>
          <a:p>
            <a:pPr lvl="1">
              <a:lnSpc>
                <a:spcPct val="90000"/>
              </a:lnSpc>
              <a:buNone/>
            </a:pPr>
            <a:endParaRPr lang="en-US" sz="2200" dirty="0" smtClean="0">
              <a:latin typeface="Arial" charset="0"/>
            </a:endParaRPr>
          </a:p>
          <a:p>
            <a:pPr lvl="1">
              <a:lnSpc>
                <a:spcPct val="90000"/>
              </a:lnSpc>
            </a:pPr>
            <a:endParaRPr lang="en-US" sz="2200" dirty="0" smtClean="0">
              <a:latin typeface="Arial" charset="0"/>
            </a:endParaRPr>
          </a:p>
          <a:p>
            <a:pPr>
              <a:lnSpc>
                <a:spcPct val="90000"/>
              </a:lnSpc>
              <a:buNone/>
            </a:pPr>
            <a:endParaRPr lang="en-US" sz="2600" dirty="0" smtClean="0">
              <a:latin typeface="Arial" charset="0"/>
              <a:cs typeface="Arial" charset="0"/>
            </a:endParaRPr>
          </a:p>
          <a:p>
            <a:pPr lvl="1">
              <a:lnSpc>
                <a:spcPct val="90000"/>
              </a:lnSpc>
              <a:buNone/>
            </a:pPr>
            <a:endParaRPr lang="en-US" sz="2200" dirty="0" smtClean="0">
              <a:latin typeface="Arial" charset="0"/>
              <a:cs typeface="Arial" charset="0"/>
            </a:endParaRPr>
          </a:p>
          <a:p>
            <a:pPr lvl="2">
              <a:lnSpc>
                <a:spcPct val="90000"/>
              </a:lnSpc>
              <a:buFontTx/>
              <a:buNone/>
            </a:pPr>
            <a:r>
              <a:rPr lang="en-US" sz="1800" dirty="0" smtClean="0">
                <a:latin typeface="Arial" charset="0"/>
              </a:rPr>
              <a:t>	</a:t>
            </a:r>
          </a:p>
          <a:p>
            <a:pPr>
              <a:lnSpc>
                <a:spcPct val="90000"/>
              </a:lnSpc>
              <a:buNone/>
            </a:pPr>
            <a:endParaRPr lang="en-US" sz="1600" dirty="0" smtClean="0">
              <a:latin typeface="Arial" charset="0"/>
            </a:endParaRPr>
          </a:p>
          <a:p>
            <a:pPr lvl="1">
              <a:lnSpc>
                <a:spcPct val="90000"/>
              </a:lnSpc>
              <a:buNone/>
            </a:pPr>
            <a:endParaRPr lang="en-US" sz="2000" dirty="0" smtClean="0">
              <a:latin typeface="Arial" charset="0"/>
            </a:endParaRPr>
          </a:p>
        </p:txBody>
      </p:sp>
      <p:sp>
        <p:nvSpPr>
          <p:cNvPr id="7" name="Slide Number Placeholder 6"/>
          <p:cNvSpPr>
            <a:spLocks noGrp="1"/>
          </p:cNvSpPr>
          <p:nvPr>
            <p:ph type="sldNum" sz="quarter" idx="12"/>
          </p:nvPr>
        </p:nvSpPr>
        <p:spPr/>
        <p:txBody>
          <a:bodyPr/>
          <a:lstStyle/>
          <a:p>
            <a:pPr>
              <a:defRPr/>
            </a:pPr>
            <a:r>
              <a:rPr lang="en-US" smtClean="0"/>
              <a:t>Slide </a:t>
            </a:r>
            <a:fld id="{55EAE60E-B8AB-4C07-8727-0B4A640A876B}" type="slidenum">
              <a:rPr lang="en-US" smtClean="0"/>
              <a:pPr>
                <a:defRPr/>
              </a:pPr>
              <a:t>13</a:t>
            </a:fld>
            <a:endParaRPr lang="en-US"/>
          </a:p>
        </p:txBody>
      </p:sp>
      <p:sp>
        <p:nvSpPr>
          <p:cNvPr id="5" name="Date Placeholder 5"/>
          <p:cNvSpPr>
            <a:spLocks noGrp="1"/>
          </p:cNvSpPr>
          <p:nvPr>
            <p:ph type="dt" sz="half" idx="10"/>
          </p:nvPr>
        </p:nvSpPr>
        <p:spPr>
          <a:xfrm>
            <a:off x="685800" y="6477000"/>
            <a:ext cx="1219200" cy="212724"/>
          </a:xfrm>
        </p:spPr>
        <p:txBody>
          <a:bodyPr/>
          <a:lstStyle/>
          <a:p>
            <a:pPr>
              <a:defRPr/>
            </a:pPr>
            <a:r>
              <a:rPr lang="en-US" dirty="0" smtClean="0"/>
              <a:t>Sept  </a:t>
            </a:r>
            <a:r>
              <a:rPr lang="en-US" dirty="0" smtClean="0"/>
              <a:t>2013</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1" name="Rectangle 2"/>
          <p:cNvSpPr>
            <a:spLocks noGrp="1" noChangeArrowheads="1"/>
          </p:cNvSpPr>
          <p:nvPr>
            <p:ph type="title"/>
          </p:nvPr>
        </p:nvSpPr>
        <p:spPr>
          <a:xfrm>
            <a:off x="762000" y="609600"/>
            <a:ext cx="7772400" cy="914400"/>
          </a:xfrm>
        </p:spPr>
        <p:txBody>
          <a:bodyPr/>
          <a:lstStyle/>
          <a:p>
            <a:r>
              <a:rPr lang="en-US" sz="3600" dirty="0" smtClean="0">
                <a:solidFill>
                  <a:schemeClr val="tx1"/>
                </a:solidFill>
                <a:latin typeface="Arial" charset="0"/>
              </a:rPr>
              <a:t>Session Time and Location  </a:t>
            </a:r>
            <a:br>
              <a:rPr lang="en-US" sz="3600" dirty="0" smtClean="0">
                <a:solidFill>
                  <a:schemeClr val="tx1"/>
                </a:solidFill>
                <a:latin typeface="Arial" charset="0"/>
              </a:rPr>
            </a:br>
            <a:endParaRPr lang="en-US" sz="1400" dirty="0" smtClean="0">
              <a:solidFill>
                <a:schemeClr val="tx1"/>
              </a:solidFill>
              <a:latin typeface="Arial" charset="0"/>
            </a:endParaRPr>
          </a:p>
        </p:txBody>
      </p:sp>
      <p:sp>
        <p:nvSpPr>
          <p:cNvPr id="19462" name="Text Box 47"/>
          <p:cNvSpPr txBox="1">
            <a:spLocks noChangeArrowheads="1"/>
          </p:cNvSpPr>
          <p:nvPr/>
        </p:nvSpPr>
        <p:spPr bwMode="auto">
          <a:xfrm>
            <a:off x="762000" y="1676400"/>
            <a:ext cx="7620000" cy="3046988"/>
          </a:xfrm>
          <a:prstGeom prst="rect">
            <a:avLst/>
          </a:prstGeom>
          <a:noFill/>
          <a:ln w="9525">
            <a:noFill/>
            <a:miter lim="800000"/>
            <a:headEnd/>
            <a:tailEnd/>
          </a:ln>
        </p:spPr>
        <p:txBody>
          <a:bodyPr wrap="square">
            <a:spAutoFit/>
          </a:bodyPr>
          <a:lstStyle/>
          <a:p>
            <a:pPr eaLnBrk="1" hangingPunct="1">
              <a:buFont typeface="Arial" pitchFamily="34" charset="0"/>
              <a:buChar char="•"/>
            </a:pPr>
            <a:r>
              <a:rPr lang="en-US" sz="3200" b="1" dirty="0" smtClean="0"/>
              <a:t>Tuesday AM2: September </a:t>
            </a:r>
            <a:r>
              <a:rPr lang="en-US" sz="3200" b="1" dirty="0" smtClean="0"/>
              <a:t>17, </a:t>
            </a:r>
            <a:r>
              <a:rPr lang="en-US" sz="3200" b="1" dirty="0" smtClean="0"/>
              <a:t>2013</a:t>
            </a:r>
          </a:p>
          <a:p>
            <a:pPr eaLnBrk="1" hangingPunct="1">
              <a:buFont typeface="Arial" pitchFamily="34" charset="0"/>
              <a:buChar char="•"/>
            </a:pPr>
            <a:endParaRPr lang="en-US" sz="3200" b="1" dirty="0" smtClean="0"/>
          </a:p>
          <a:p>
            <a:pPr eaLnBrk="1" hangingPunct="1">
              <a:buFont typeface="Arial" pitchFamily="34" charset="0"/>
              <a:buChar char="•"/>
            </a:pPr>
            <a:r>
              <a:rPr lang="en-US" sz="3200" b="1" dirty="0" smtClean="0"/>
              <a:t> Thursday AM2:  September 19, 2013 </a:t>
            </a:r>
            <a:endParaRPr lang="en-US" sz="3200" b="1" dirty="0" smtClean="0"/>
          </a:p>
          <a:p>
            <a:pPr eaLnBrk="1" hangingPunct="1"/>
            <a:endParaRPr lang="en-US" sz="3200" b="1" dirty="0" smtClean="0"/>
          </a:p>
          <a:p>
            <a:pPr eaLnBrk="1" hangingPunct="1">
              <a:buFont typeface="Arial" pitchFamily="34" charset="0"/>
              <a:buChar char="•"/>
            </a:pPr>
            <a:r>
              <a:rPr lang="en-US" sz="3200" b="1" dirty="0" smtClean="0"/>
              <a:t>Location: </a:t>
            </a:r>
            <a:r>
              <a:rPr lang="en-US" sz="3200" b="1" dirty="0" smtClean="0"/>
              <a:t>Room 205 </a:t>
            </a:r>
            <a:endParaRPr lang="en-US" sz="3200" b="1" dirty="0" smtClean="0"/>
          </a:p>
          <a:p>
            <a:pPr eaLnBrk="1" hangingPunct="1"/>
            <a:endParaRPr lang="en-US" sz="3200" dirty="0" smtClean="0"/>
          </a:p>
        </p:txBody>
      </p:sp>
      <p:sp>
        <p:nvSpPr>
          <p:cNvPr id="19463" name="Rectangle 62"/>
          <p:cNvSpPr>
            <a:spLocks noChangeArrowheads="1"/>
          </p:cNvSpPr>
          <p:nvPr/>
        </p:nvSpPr>
        <p:spPr bwMode="auto">
          <a:xfrm>
            <a:off x="0" y="0"/>
            <a:ext cx="9144000" cy="457200"/>
          </a:xfrm>
          <a:prstGeom prst="rect">
            <a:avLst/>
          </a:prstGeom>
          <a:noFill/>
          <a:ln w="12700">
            <a:noFill/>
            <a:miter lim="800000"/>
            <a:headEnd type="none" w="sm" len="sm"/>
            <a:tailEnd type="none" w="sm" len="sm"/>
          </a:ln>
        </p:spPr>
        <p:txBody>
          <a:bodyPr wrap="none" anchor="ctr">
            <a:spAutoFit/>
          </a:bodyPr>
          <a:lstStyle/>
          <a:p>
            <a:endParaRPr lang="en-US" sz="2400"/>
          </a:p>
        </p:txBody>
      </p:sp>
      <p:sp>
        <p:nvSpPr>
          <p:cNvPr id="19520" name="Rectangle 52"/>
          <p:cNvSpPr>
            <a:spLocks noChangeArrowheads="1"/>
          </p:cNvSpPr>
          <p:nvPr/>
        </p:nvSpPr>
        <p:spPr bwMode="auto">
          <a:xfrm>
            <a:off x="0" y="0"/>
            <a:ext cx="9144000" cy="457200"/>
          </a:xfrm>
          <a:prstGeom prst="rect">
            <a:avLst/>
          </a:prstGeom>
          <a:noFill/>
          <a:ln w="12700">
            <a:noFill/>
            <a:miter lim="800000"/>
            <a:headEnd type="none" w="sm" len="sm"/>
            <a:tailEnd type="none" w="sm" len="sm"/>
          </a:ln>
        </p:spPr>
        <p:txBody>
          <a:bodyPr wrap="none" anchor="ctr">
            <a:spAutoFit/>
          </a:bodyPr>
          <a:lstStyle/>
          <a:p>
            <a:endParaRPr lang="en-US"/>
          </a:p>
        </p:txBody>
      </p:sp>
      <p:sp>
        <p:nvSpPr>
          <p:cNvPr id="19521" name="Rectangle 65"/>
          <p:cNvSpPr>
            <a:spLocks noChangeArrowheads="1"/>
          </p:cNvSpPr>
          <p:nvPr/>
        </p:nvSpPr>
        <p:spPr bwMode="auto">
          <a:xfrm>
            <a:off x="0" y="0"/>
            <a:ext cx="9144000" cy="457200"/>
          </a:xfrm>
          <a:prstGeom prst="rect">
            <a:avLst/>
          </a:prstGeom>
          <a:noFill/>
          <a:ln w="12700" cap="flat" cmpd="sng">
            <a:noFill/>
            <a:prstDash val="solid"/>
            <a:miter lim="800000"/>
            <a:headEnd type="none" w="sm" len="sm"/>
            <a:tailEnd type="none" w="sm" len="sm"/>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4337"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endParaRPr>
          </a:p>
        </p:txBody>
      </p:sp>
      <p:sp>
        <p:nvSpPr>
          <p:cNvPr id="18433"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endParaRPr>
          </a:p>
        </p:txBody>
      </p:sp>
      <p:sp>
        <p:nvSpPr>
          <p:cNvPr id="13313"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6" name="Slide Number Placeholder 15"/>
          <p:cNvSpPr>
            <a:spLocks noGrp="1"/>
          </p:cNvSpPr>
          <p:nvPr>
            <p:ph type="sldNum" sz="quarter" idx="10"/>
          </p:nvPr>
        </p:nvSpPr>
        <p:spPr/>
        <p:txBody>
          <a:bodyPr/>
          <a:lstStyle/>
          <a:p>
            <a:pPr>
              <a:defRPr/>
            </a:pPr>
            <a:r>
              <a:rPr lang="en-US" smtClean="0"/>
              <a:t>Slide </a:t>
            </a:r>
            <a:fld id="{F3D7A4F0-0FCF-4224-B81A-51E9E7009AFE}" type="slidenum">
              <a:rPr lang="en-US" smtClean="0"/>
              <a:pPr>
                <a:defRPr/>
              </a:pPr>
              <a:t>2</a:t>
            </a:fld>
            <a:endParaRPr lang="en-US"/>
          </a:p>
        </p:txBody>
      </p:sp>
      <p:sp>
        <p:nvSpPr>
          <p:cNvPr id="2"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3" name="Date Placeholder 5"/>
          <p:cNvSpPr txBox="1">
            <a:spLocks/>
          </p:cNvSpPr>
          <p:nvPr/>
        </p:nvSpPr>
        <p:spPr bwMode="auto">
          <a:xfrm>
            <a:off x="685800" y="6477000"/>
            <a:ext cx="1219200" cy="212724"/>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Sept  2013</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5" name="Rectangle 2"/>
          <p:cNvSpPr>
            <a:spLocks noGrp="1" noChangeArrowheads="1"/>
          </p:cNvSpPr>
          <p:nvPr>
            <p:ph type="title"/>
          </p:nvPr>
        </p:nvSpPr>
        <p:spPr>
          <a:xfrm>
            <a:off x="685800" y="762000"/>
            <a:ext cx="7772400" cy="609600"/>
          </a:xfrm>
        </p:spPr>
        <p:txBody>
          <a:bodyPr/>
          <a:lstStyle/>
          <a:p>
            <a:r>
              <a:rPr lang="en-US" dirty="0" smtClean="0">
                <a:latin typeface="Arial" charset="0"/>
              </a:rPr>
              <a:t>Attendance</a:t>
            </a:r>
          </a:p>
        </p:txBody>
      </p:sp>
      <p:sp>
        <p:nvSpPr>
          <p:cNvPr id="20486" name="Rectangle 3"/>
          <p:cNvSpPr>
            <a:spLocks noGrp="1" noChangeArrowheads="1"/>
          </p:cNvSpPr>
          <p:nvPr>
            <p:ph type="body" idx="1"/>
          </p:nvPr>
        </p:nvSpPr>
        <p:spPr>
          <a:xfrm>
            <a:off x="381000" y="1600200"/>
            <a:ext cx="8534400" cy="3886200"/>
          </a:xfrm>
          <a:noFill/>
        </p:spPr>
        <p:txBody>
          <a:bodyPr wrap="square"/>
          <a:lstStyle/>
          <a:p>
            <a:pPr>
              <a:lnSpc>
                <a:spcPct val="80000"/>
              </a:lnSpc>
              <a:defRPr/>
            </a:pPr>
            <a:r>
              <a:rPr lang="en-US" dirty="0" smtClean="0"/>
              <a:t>Electronic Attendance</a:t>
            </a:r>
          </a:p>
          <a:p>
            <a:pPr lvl="1">
              <a:lnSpc>
                <a:spcPct val="80000"/>
              </a:lnSpc>
              <a:defRPr/>
            </a:pPr>
            <a:r>
              <a:rPr lang="en-US" altLang="ja-JP" dirty="0" smtClean="0">
                <a:ea typeface="ＭＳ Ｐゴシック" charset="-128"/>
              </a:rPr>
              <a:t>IMAT System </a:t>
            </a:r>
          </a:p>
          <a:p>
            <a:pPr lvl="2">
              <a:lnSpc>
                <a:spcPct val="80000"/>
              </a:lnSpc>
              <a:defRPr/>
            </a:pPr>
            <a:r>
              <a:rPr lang="en-US" altLang="ja-JP" sz="2000" dirty="0" smtClean="0">
                <a:ea typeface="ＭＳ Ｐゴシック" charset="-128"/>
              </a:rPr>
              <a:t>https://imat.ieee.org/attendance, or</a:t>
            </a:r>
          </a:p>
          <a:p>
            <a:pPr lvl="2">
              <a:lnSpc>
                <a:spcPct val="80000"/>
              </a:lnSpc>
              <a:defRPr/>
            </a:pPr>
            <a:r>
              <a:rPr lang="en-US" altLang="ja-JP" sz="2000" dirty="0" smtClean="0">
                <a:ea typeface="ＭＳ Ｐゴシック" charset="-128"/>
              </a:rPr>
              <a:t>http://</a:t>
            </a:r>
            <a:r>
              <a:rPr lang="en-US" altLang="ja-JP" sz="2000" dirty="0" smtClean="0">
                <a:ea typeface="ＭＳ Ｐゴシック" charset="-128"/>
              </a:rPr>
              <a:t>newton.ieee.events.org</a:t>
            </a:r>
            <a:endParaRPr lang="en-US" altLang="ja-JP" sz="2000" dirty="0" smtClean="0">
              <a:ea typeface="ＭＳ Ｐゴシック" charset="-128"/>
            </a:endParaRPr>
          </a:p>
        </p:txBody>
      </p:sp>
      <p:sp>
        <p:nvSpPr>
          <p:cNvPr id="6" name="Date Placeholder 5"/>
          <p:cNvSpPr>
            <a:spLocks noGrp="1"/>
          </p:cNvSpPr>
          <p:nvPr>
            <p:ph type="dt" sz="half" idx="10"/>
          </p:nvPr>
        </p:nvSpPr>
        <p:spPr/>
        <p:txBody>
          <a:bodyPr/>
          <a:lstStyle/>
          <a:p>
            <a:pPr>
              <a:defRPr/>
            </a:pPr>
            <a:r>
              <a:rPr lang="en-US" dirty="0" smtClean="0"/>
              <a:t>Sept  </a:t>
            </a:r>
            <a:r>
              <a:rPr lang="en-US" dirty="0" smtClean="0"/>
              <a:t>2013</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7" name="Rectangle 2"/>
          <p:cNvSpPr>
            <a:spLocks noGrp="1" noChangeArrowheads="1"/>
          </p:cNvSpPr>
          <p:nvPr>
            <p:ph type="title"/>
          </p:nvPr>
        </p:nvSpPr>
        <p:spPr>
          <a:xfrm>
            <a:off x="685800" y="685800"/>
            <a:ext cx="7772400" cy="685800"/>
          </a:xfrm>
          <a:noFill/>
        </p:spPr>
        <p:txBody>
          <a:bodyPr/>
          <a:lstStyle/>
          <a:p>
            <a:r>
              <a:rPr lang="en-US" sz="3600" dirty="0" smtClean="0">
                <a:solidFill>
                  <a:schemeClr val="accent2"/>
                </a:solidFill>
                <a:latin typeface="Arial" charset="0"/>
              </a:rPr>
              <a:t>Registration and Media Recording</a:t>
            </a:r>
          </a:p>
        </p:txBody>
      </p:sp>
      <p:sp>
        <p:nvSpPr>
          <p:cNvPr id="23558" name="Rectangle 3"/>
          <p:cNvSpPr>
            <a:spLocks noGrp="1" noChangeArrowheads="1"/>
          </p:cNvSpPr>
          <p:nvPr>
            <p:ph type="body" idx="1"/>
          </p:nvPr>
        </p:nvSpPr>
        <p:spPr>
          <a:xfrm>
            <a:off x="685800" y="1676400"/>
            <a:ext cx="7772400" cy="4572000"/>
          </a:xfrm>
          <a:noFill/>
        </p:spPr>
        <p:txBody>
          <a:bodyPr/>
          <a:lstStyle/>
          <a:p>
            <a:pPr>
              <a:lnSpc>
                <a:spcPct val="80000"/>
              </a:lnSpc>
            </a:pPr>
            <a:r>
              <a:rPr lang="en-US" sz="2400" dirty="0" smtClean="0">
                <a:latin typeface="Arial" charset="0"/>
              </a:rPr>
              <a:t>Each Attendee must provide contact information and pay conference fee</a:t>
            </a:r>
          </a:p>
          <a:p>
            <a:pPr>
              <a:lnSpc>
                <a:spcPct val="80000"/>
              </a:lnSpc>
            </a:pPr>
            <a:r>
              <a:rPr lang="en-US" sz="2400" dirty="0" smtClean="0">
                <a:solidFill>
                  <a:schemeClr val="accent2"/>
                </a:solidFill>
                <a:latin typeface="Arial" charset="0"/>
              </a:rPr>
              <a:t>Conference fee</a:t>
            </a:r>
            <a:r>
              <a:rPr lang="en-US" sz="2400" dirty="0" smtClean="0">
                <a:latin typeface="Arial" charset="0"/>
              </a:rPr>
              <a:t> has to be </a:t>
            </a:r>
            <a:r>
              <a:rPr lang="en-US" sz="2400" dirty="0" smtClean="0">
                <a:solidFill>
                  <a:schemeClr val="accent2"/>
                </a:solidFill>
                <a:latin typeface="Arial" charset="0"/>
              </a:rPr>
              <a:t>paid through</a:t>
            </a:r>
            <a:r>
              <a:rPr lang="en-US" sz="2400" dirty="0" smtClean="0">
                <a:latin typeface="Arial" charset="0"/>
              </a:rPr>
              <a:t> the </a:t>
            </a:r>
            <a:r>
              <a:rPr lang="en-US" sz="2400" dirty="0" smtClean="0">
                <a:solidFill>
                  <a:schemeClr val="accent2"/>
                </a:solidFill>
                <a:latin typeface="Arial" charset="0"/>
              </a:rPr>
              <a:t>registration desk at the </a:t>
            </a:r>
            <a:r>
              <a:rPr lang="en-US" sz="2400" dirty="0" smtClean="0">
                <a:latin typeface="Arial" charset="0"/>
              </a:rPr>
              <a:t>hotel or </a:t>
            </a:r>
            <a:r>
              <a:rPr lang="en-US" sz="2400" dirty="0" smtClean="0">
                <a:solidFill>
                  <a:schemeClr val="accent2"/>
                </a:solidFill>
                <a:latin typeface="Arial" charset="0"/>
              </a:rPr>
              <a:t>through sponsor</a:t>
            </a:r>
          </a:p>
          <a:p>
            <a:pPr>
              <a:lnSpc>
                <a:spcPct val="80000"/>
              </a:lnSpc>
            </a:pPr>
            <a:r>
              <a:rPr lang="en-US" sz="2400" dirty="0" smtClean="0">
                <a:solidFill>
                  <a:schemeClr val="accent2"/>
                </a:solidFill>
                <a:latin typeface="Arial" charset="0"/>
              </a:rPr>
              <a:t>Failure to pay conference fee</a:t>
            </a:r>
            <a:r>
              <a:rPr lang="en-US" sz="2400" dirty="0" smtClean="0">
                <a:latin typeface="Arial" charset="0"/>
              </a:rPr>
              <a:t> results in </a:t>
            </a:r>
            <a:r>
              <a:rPr lang="en-US" sz="2400" dirty="0" smtClean="0">
                <a:solidFill>
                  <a:schemeClr val="accent2"/>
                </a:solidFill>
                <a:latin typeface="Arial" charset="0"/>
              </a:rPr>
              <a:t>loss </a:t>
            </a:r>
            <a:r>
              <a:rPr lang="en-US" sz="2400" dirty="0" smtClean="0">
                <a:latin typeface="Arial" charset="0"/>
              </a:rPr>
              <a:t>of credit for </a:t>
            </a:r>
            <a:r>
              <a:rPr lang="en-US" sz="2400" dirty="0" smtClean="0">
                <a:solidFill>
                  <a:schemeClr val="accent2"/>
                </a:solidFill>
                <a:latin typeface="Arial" charset="0"/>
              </a:rPr>
              <a:t>voting rights</a:t>
            </a:r>
          </a:p>
          <a:p>
            <a:pPr>
              <a:lnSpc>
                <a:spcPct val="80000"/>
              </a:lnSpc>
            </a:pPr>
            <a:r>
              <a:rPr lang="en-US" sz="2400" dirty="0" smtClean="0">
                <a:latin typeface="Arial" charset="0"/>
              </a:rPr>
              <a:t>Photography not permitted unless approved by WG Chair</a:t>
            </a:r>
          </a:p>
          <a:p>
            <a:pPr>
              <a:lnSpc>
                <a:spcPct val="80000"/>
              </a:lnSpc>
            </a:pPr>
            <a:r>
              <a:rPr lang="en-US" sz="2400" dirty="0" smtClean="0">
                <a:latin typeface="Arial" charset="0"/>
              </a:rPr>
              <a:t>Audio taping of IEEE 802.21.1 meetings is NOT allowed</a:t>
            </a:r>
          </a:p>
          <a:p>
            <a:pPr>
              <a:lnSpc>
                <a:spcPct val="80000"/>
              </a:lnSpc>
            </a:pPr>
            <a:r>
              <a:rPr lang="en-US" sz="2400" dirty="0" smtClean="0">
                <a:latin typeface="Arial" charset="0"/>
              </a:rPr>
              <a:t>Media – Press and Analyst briefings</a:t>
            </a:r>
          </a:p>
          <a:p>
            <a:pPr lvl="1">
              <a:lnSpc>
                <a:spcPct val="80000"/>
              </a:lnSpc>
            </a:pPr>
            <a:r>
              <a:rPr lang="en-US" sz="2000" dirty="0" smtClean="0">
                <a:latin typeface="Arial" charset="0"/>
              </a:rPr>
              <a:t>Only the 802.21 WG Chair and WG Vice-Chair are allowed to give verbal statements/interviews to the media on behalf of the IEEE 802.21 working group</a:t>
            </a:r>
            <a:endParaRPr lang="en-US" sz="2000" dirty="0" smtClean="0">
              <a:solidFill>
                <a:schemeClr val="accent2"/>
              </a:solidFill>
              <a:latin typeface="Arial" charset="0"/>
            </a:endParaRPr>
          </a:p>
        </p:txBody>
      </p:sp>
      <p:sp>
        <p:nvSpPr>
          <p:cNvPr id="6" name="Date Placeholder 5"/>
          <p:cNvSpPr>
            <a:spLocks noGrp="1"/>
          </p:cNvSpPr>
          <p:nvPr>
            <p:ph type="dt" sz="half" idx="10"/>
          </p:nvPr>
        </p:nvSpPr>
        <p:spPr/>
        <p:txBody>
          <a:bodyPr/>
          <a:lstStyle/>
          <a:p>
            <a:pPr>
              <a:defRPr/>
            </a:pPr>
            <a:r>
              <a:rPr lang="en-US" dirty="0" smtClean="0"/>
              <a:t>Sept </a:t>
            </a:r>
            <a:r>
              <a:rPr lang="en-US" dirty="0" smtClean="0"/>
              <a:t>2013</a:t>
            </a:r>
            <a:endParaRPr lang="en-US" dirty="0"/>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81" name="Rectangle 2"/>
          <p:cNvSpPr>
            <a:spLocks noGrp="1" noChangeArrowheads="1"/>
          </p:cNvSpPr>
          <p:nvPr>
            <p:ph type="title"/>
          </p:nvPr>
        </p:nvSpPr>
        <p:spPr>
          <a:xfrm>
            <a:off x="685800" y="685800"/>
            <a:ext cx="7772400" cy="838200"/>
          </a:xfrm>
          <a:noFill/>
        </p:spPr>
        <p:txBody>
          <a:bodyPr/>
          <a:lstStyle/>
          <a:p>
            <a:r>
              <a:rPr lang="en-US" dirty="0" smtClean="0"/>
              <a:t>	</a:t>
            </a:r>
            <a:r>
              <a:rPr lang="en-US" dirty="0" smtClean="0">
                <a:latin typeface="Arial" charset="0"/>
              </a:rPr>
              <a:t>Membership &amp; Anti-Trust</a:t>
            </a:r>
          </a:p>
        </p:txBody>
      </p:sp>
      <p:sp>
        <p:nvSpPr>
          <p:cNvPr id="24582" name="Rectangle 3"/>
          <p:cNvSpPr>
            <a:spLocks noGrp="1" noChangeArrowheads="1"/>
          </p:cNvSpPr>
          <p:nvPr>
            <p:ph type="body" idx="1"/>
          </p:nvPr>
        </p:nvSpPr>
        <p:spPr>
          <a:xfrm>
            <a:off x="685800" y="1828800"/>
            <a:ext cx="7772400" cy="3817938"/>
          </a:xfrm>
          <a:noFill/>
        </p:spPr>
        <p:txBody>
          <a:bodyPr/>
          <a:lstStyle/>
          <a:p>
            <a:r>
              <a:rPr lang="en-US" sz="2800" smtClean="0">
                <a:latin typeface="Arial" charset="0"/>
              </a:rPr>
              <a:t>Individual membership</a:t>
            </a:r>
          </a:p>
          <a:p>
            <a:pPr lvl="1"/>
            <a:r>
              <a:rPr lang="en-US" sz="2400" smtClean="0">
                <a:latin typeface="Arial" charset="0"/>
              </a:rPr>
              <a:t>In all IEEE standards meetings, </a:t>
            </a:r>
            <a:r>
              <a:rPr lang="en-US" sz="2400" b="1" i="1" u="sng" smtClean="0">
                <a:solidFill>
                  <a:schemeClr val="accent2"/>
                </a:solidFill>
                <a:latin typeface="Arial" charset="0"/>
              </a:rPr>
              <a:t>membership is by individual</a:t>
            </a:r>
            <a:r>
              <a:rPr lang="en-US" sz="2400" smtClean="0">
                <a:latin typeface="Arial" charset="0"/>
              </a:rPr>
              <a:t>, hence you do </a:t>
            </a:r>
            <a:r>
              <a:rPr lang="en-US" sz="2400" b="1" smtClean="0">
                <a:solidFill>
                  <a:schemeClr val="accent2"/>
                </a:solidFill>
                <a:latin typeface="Arial" charset="0"/>
              </a:rPr>
              <a:t>not</a:t>
            </a:r>
            <a:r>
              <a:rPr lang="en-US" sz="2400" smtClean="0">
                <a:latin typeface="Arial" charset="0"/>
              </a:rPr>
              <a:t> represent a </a:t>
            </a:r>
            <a:r>
              <a:rPr lang="en-US" sz="2400" b="1" smtClean="0">
                <a:solidFill>
                  <a:schemeClr val="accent2"/>
                </a:solidFill>
                <a:latin typeface="Arial" charset="0"/>
              </a:rPr>
              <a:t>company or organization</a:t>
            </a:r>
            <a:r>
              <a:rPr lang="en-US" sz="2400" smtClean="0">
                <a:latin typeface="Arial" charset="0"/>
              </a:rPr>
              <a:t>.</a:t>
            </a:r>
          </a:p>
          <a:p>
            <a:pPr lvl="1"/>
            <a:endParaRPr lang="en-US" sz="2400" smtClean="0">
              <a:latin typeface="Arial" charset="0"/>
            </a:endParaRPr>
          </a:p>
          <a:p>
            <a:r>
              <a:rPr lang="en-US" sz="2800" smtClean="0">
                <a:latin typeface="Arial" charset="0"/>
              </a:rPr>
              <a:t>Anti-Trust laws</a:t>
            </a:r>
          </a:p>
          <a:p>
            <a:pPr lvl="1"/>
            <a:r>
              <a:rPr lang="en-US" sz="2400" smtClean="0">
                <a:latin typeface="Arial" charset="0"/>
              </a:rPr>
              <a:t>The Anti-Trust laws forbid the </a:t>
            </a:r>
            <a:r>
              <a:rPr lang="en-US" sz="2400" b="1" i="1" u="sng" smtClean="0">
                <a:solidFill>
                  <a:schemeClr val="accent2"/>
                </a:solidFill>
                <a:latin typeface="Arial" charset="0"/>
              </a:rPr>
              <a:t>discussion of prices</a:t>
            </a:r>
            <a:r>
              <a:rPr lang="en-US" sz="2400" smtClean="0">
                <a:latin typeface="Arial" charset="0"/>
              </a:rPr>
              <a:t> within our meetings.</a:t>
            </a:r>
          </a:p>
        </p:txBody>
      </p:sp>
      <p:sp>
        <p:nvSpPr>
          <p:cNvPr id="6" name="Date Placeholder 5"/>
          <p:cNvSpPr>
            <a:spLocks noGrp="1"/>
          </p:cNvSpPr>
          <p:nvPr>
            <p:ph type="dt" sz="half" idx="10"/>
          </p:nvPr>
        </p:nvSpPr>
        <p:spPr/>
        <p:txBody>
          <a:bodyPr/>
          <a:lstStyle/>
          <a:p>
            <a:pPr>
              <a:defRPr/>
            </a:pPr>
            <a:r>
              <a:rPr lang="en-US" dirty="0" smtClean="0"/>
              <a:t>Sept </a:t>
            </a:r>
            <a:r>
              <a:rPr lang="en-US" dirty="0" smtClean="0"/>
              <a:t> </a:t>
            </a:r>
            <a:r>
              <a:rPr lang="en-US" dirty="0" smtClean="0"/>
              <a:t>2013</a:t>
            </a:r>
            <a:endParaRPr lang="en-US" dirty="0"/>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5" name="Rectangle 2"/>
          <p:cNvSpPr>
            <a:spLocks noGrp="1" noChangeArrowheads="1"/>
          </p:cNvSpPr>
          <p:nvPr>
            <p:ph type="body" idx="1"/>
          </p:nvPr>
        </p:nvSpPr>
        <p:spPr>
          <a:xfrm>
            <a:off x="228600" y="762000"/>
            <a:ext cx="8686800" cy="5638800"/>
          </a:xfrm>
          <a:noFill/>
        </p:spPr>
        <p:txBody>
          <a:bodyPr lIns="90487" tIns="44450" rIns="90487" bIns="44450"/>
          <a:lstStyle/>
          <a:p>
            <a:pPr>
              <a:lnSpc>
                <a:spcPct val="80000"/>
              </a:lnSpc>
              <a:spcAft>
                <a:spcPct val="30000"/>
              </a:spcAft>
              <a:buFontTx/>
              <a:buNone/>
            </a:pPr>
            <a:r>
              <a:rPr lang="en-US" sz="1800" b="1" dirty="0" smtClean="0"/>
              <a:t>	The IEEE-SA strongly recommends that at each WG meeting the chair or a designee:</a:t>
            </a:r>
            <a:endParaRPr lang="en-US" sz="1800" dirty="0" smtClean="0"/>
          </a:p>
          <a:p>
            <a:pPr lvl="1">
              <a:lnSpc>
                <a:spcPct val="80000"/>
              </a:lnSpc>
            </a:pPr>
            <a:r>
              <a:rPr lang="en-US" sz="1400" b="1" dirty="0" smtClean="0"/>
              <a:t>Show slides #1 through #4 of this presentation</a:t>
            </a:r>
          </a:p>
          <a:p>
            <a:pPr lvl="1">
              <a:lnSpc>
                <a:spcPct val="80000"/>
              </a:lnSpc>
            </a:pPr>
            <a:r>
              <a:rPr lang="en-US" sz="1400" b="1" dirty="0" smtClean="0"/>
              <a:t>Advise the WG attendees that:</a:t>
            </a:r>
            <a:r>
              <a:rPr lang="en-US" sz="1400" dirty="0" smtClean="0"/>
              <a:t> </a:t>
            </a:r>
          </a:p>
          <a:p>
            <a:pPr lvl="2">
              <a:lnSpc>
                <a:spcPct val="80000"/>
              </a:lnSpc>
            </a:pPr>
            <a:r>
              <a:rPr lang="en-US" sz="1400" dirty="0" smtClean="0"/>
              <a:t>The IEEE’s patent policy is consistent with the ANSI patent policy and is described in Clause 6 of the </a:t>
            </a:r>
            <a:r>
              <a:rPr lang="en-US" sz="1400" i="1" dirty="0" smtClean="0"/>
              <a:t>IEEE-SA Standards Board Bylaws</a:t>
            </a:r>
            <a:r>
              <a:rPr lang="en-US" sz="1400" dirty="0" smtClean="0"/>
              <a:t>;</a:t>
            </a:r>
          </a:p>
          <a:p>
            <a:pPr lvl="2">
              <a:lnSpc>
                <a:spcPct val="80000"/>
              </a:lnSpc>
            </a:pPr>
            <a:r>
              <a:rPr lang="en-US" sz="1400" dirty="0" smtClean="0"/>
              <a:t>Early identification of patent claims which may be essential for the use of standards under development is strongly encouraged; </a:t>
            </a:r>
          </a:p>
          <a:p>
            <a:pPr lvl="2">
              <a:lnSpc>
                <a:spcPct val="80000"/>
              </a:lnSpc>
            </a:pPr>
            <a:r>
              <a:rPr lang="en-US" sz="14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400" dirty="0" smtClean="0"/>
            </a:br>
            <a:endParaRPr lang="en-US" sz="1400" dirty="0" smtClean="0"/>
          </a:p>
          <a:p>
            <a:pPr lvl="1">
              <a:lnSpc>
                <a:spcPct val="20000"/>
              </a:lnSpc>
            </a:pPr>
            <a:r>
              <a:rPr lang="en-US" sz="1400" b="1" dirty="0" smtClean="0"/>
              <a:t>Instruct the WG Secretary to record in the minutes of the relevant WG meeting:</a:t>
            </a:r>
            <a:r>
              <a:rPr lang="en-US" sz="900" dirty="0" smtClean="0"/>
              <a:t> </a:t>
            </a:r>
          </a:p>
          <a:p>
            <a:pPr lvl="2">
              <a:lnSpc>
                <a:spcPct val="80000"/>
              </a:lnSpc>
            </a:pPr>
            <a:r>
              <a:rPr lang="en-US" sz="1400" dirty="0" smtClean="0"/>
              <a:t>That the foregoing information was provided and that slides 1 through 4 (and this slide 0, if applicable) were shown; </a:t>
            </a:r>
          </a:p>
          <a:p>
            <a:pPr lvl="2">
              <a:lnSpc>
                <a:spcPct val="80000"/>
              </a:lnSpc>
            </a:pPr>
            <a:r>
              <a:rPr lang="en-US" sz="14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4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800" dirty="0" smtClean="0"/>
          </a:p>
          <a:p>
            <a:pPr lvl="1">
              <a:lnSpc>
                <a:spcPct val="80000"/>
              </a:lnSpc>
              <a:spcBef>
                <a:spcPct val="5000"/>
              </a:spcBef>
            </a:pPr>
            <a:r>
              <a:rPr lang="en-US" sz="14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400" dirty="0" smtClean="0"/>
              <a:t>It is recommended that the WG chair review the guidance in </a:t>
            </a:r>
            <a:r>
              <a:rPr lang="en-US" sz="1400" i="1" dirty="0" smtClean="0"/>
              <a:t>IEEE-SA Standards Board Operations Manual</a:t>
            </a:r>
            <a:r>
              <a:rPr lang="en-US" sz="1400" dirty="0" smtClean="0"/>
              <a:t> 6.3.5 and in FAQs 12 and 12a on inclusion of potential Essential Patent Claims by incorporation or by reference.</a:t>
            </a:r>
            <a:r>
              <a:rPr lang="en-US" sz="1400" dirty="0" smtClean="0">
                <a:solidFill>
                  <a:srgbClr val="FF3300"/>
                </a:solidFill>
              </a:rPr>
              <a:t> </a:t>
            </a:r>
          </a:p>
          <a:p>
            <a:pPr lvl="1">
              <a:lnSpc>
                <a:spcPct val="80000"/>
              </a:lnSpc>
              <a:spcBef>
                <a:spcPct val="5000"/>
              </a:spcBef>
              <a:buFontTx/>
              <a:buNone/>
            </a:pPr>
            <a:endParaRPr lang="en-US" sz="1200" dirty="0" smtClean="0"/>
          </a:p>
          <a:p>
            <a:pPr lvl="1">
              <a:lnSpc>
                <a:spcPct val="80000"/>
              </a:lnSpc>
              <a:spcBef>
                <a:spcPct val="5000"/>
              </a:spcBef>
              <a:buFontTx/>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5606" name="Rectangle 4"/>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4000" u="sng">
              <a:solidFill>
                <a:schemeClr val="tx2"/>
              </a:solidFill>
            </a:endParaRPr>
          </a:p>
        </p:txBody>
      </p:sp>
      <p:sp>
        <p:nvSpPr>
          <p:cNvPr id="25607" name="Rectangle 5"/>
          <p:cNvSpPr>
            <a:spLocks noChangeArrowheads="1"/>
          </p:cNvSpPr>
          <p:nvPr/>
        </p:nvSpPr>
        <p:spPr bwMode="auto">
          <a:xfrm>
            <a:off x="381000" y="990600"/>
            <a:ext cx="8458200" cy="5486400"/>
          </a:xfrm>
          <a:prstGeom prst="rect">
            <a:avLst/>
          </a:prstGeom>
          <a:noFill/>
          <a:ln w="9525">
            <a:noFill/>
            <a:miter lim="800000"/>
            <a:headEnd/>
            <a:tailEnd/>
          </a:ln>
        </p:spPr>
        <p:txBody>
          <a:bodyPr/>
          <a:lstStyle/>
          <a:p>
            <a:pPr marL="233363" indent="-180975">
              <a:spcBef>
                <a:spcPct val="20000"/>
              </a:spcBef>
              <a:buFontTx/>
              <a:buChar char="•"/>
            </a:pPr>
            <a:endParaRPr lang="en-GB" sz="1800"/>
          </a:p>
        </p:txBody>
      </p:sp>
      <p:sp>
        <p:nvSpPr>
          <p:cNvPr id="25608" name="Text Box 6"/>
          <p:cNvSpPr txBox="1">
            <a:spLocks noChangeArrowheads="1"/>
          </p:cNvSpPr>
          <p:nvPr/>
        </p:nvSpPr>
        <p:spPr bwMode="auto">
          <a:xfrm>
            <a:off x="762000" y="304800"/>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8" name="Date Placeholder 7"/>
          <p:cNvSpPr>
            <a:spLocks noGrp="1"/>
          </p:cNvSpPr>
          <p:nvPr>
            <p:ph type="dt" sz="half" idx="10"/>
          </p:nvPr>
        </p:nvSpPr>
        <p:spPr/>
        <p:txBody>
          <a:bodyPr/>
          <a:lstStyle/>
          <a:p>
            <a:pPr>
              <a:defRPr/>
            </a:pPr>
            <a:r>
              <a:rPr lang="en-US" dirty="0" smtClean="0"/>
              <a:t>Sept </a:t>
            </a:r>
            <a:r>
              <a:rPr lang="en-US" dirty="0" smtClean="0"/>
              <a:t>2013</a:t>
            </a:r>
            <a:endParaRPr lang="en-US"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9" name="Rectangle 2"/>
          <p:cNvSpPr>
            <a:spLocks noGrp="1" noChangeArrowheads="1"/>
          </p:cNvSpPr>
          <p:nvPr>
            <p:ph type="title"/>
          </p:nvPr>
        </p:nvSpPr>
        <p:spPr>
          <a:xfrm>
            <a:off x="381000" y="685800"/>
            <a:ext cx="8458200" cy="609600"/>
          </a:xfrm>
        </p:spPr>
        <p:txBody>
          <a:bodyPr/>
          <a:lstStyle/>
          <a:p>
            <a:r>
              <a:rPr lang="en-US" sz="3600" u="sng" dirty="0" smtClean="0"/>
              <a:t>Participants, Patents, and Duty to Inform</a:t>
            </a:r>
          </a:p>
        </p:txBody>
      </p:sp>
      <p:sp>
        <p:nvSpPr>
          <p:cNvPr id="26630"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3200" u="sng">
              <a:solidFill>
                <a:schemeClr val="tx2"/>
              </a:solidFill>
              <a:latin typeface="Helvetica" pitchFamily="34" charset="0"/>
            </a:endParaRPr>
          </a:p>
        </p:txBody>
      </p:sp>
      <p:sp>
        <p:nvSpPr>
          <p:cNvPr id="26631" name="Rectangle 4"/>
          <p:cNvSpPr>
            <a:spLocks noChangeArrowheads="1"/>
          </p:cNvSpPr>
          <p:nvPr/>
        </p:nvSpPr>
        <p:spPr bwMode="auto">
          <a:xfrm>
            <a:off x="533400" y="1295400"/>
            <a:ext cx="8229600" cy="4800600"/>
          </a:xfrm>
          <a:prstGeom prst="rect">
            <a:avLst/>
          </a:prstGeom>
          <a:noFill/>
          <a:ln w="9525">
            <a:noFill/>
            <a:miter lim="800000"/>
            <a:headEnd/>
            <a:tailEnd/>
          </a:ln>
        </p:spPr>
        <p:txBody>
          <a:bodyPr/>
          <a:lstStyle/>
          <a:p>
            <a:pPr marL="230188" indent="-230188">
              <a:lnSpc>
                <a:spcPct val="80000"/>
              </a:lnSpc>
              <a:spcBef>
                <a:spcPct val="20000"/>
              </a:spcBef>
              <a:buFontTx/>
              <a:buChar char="•"/>
            </a:pPr>
            <a:endParaRPr lang="en-US" sz="500" u="sng" dirty="0">
              <a:solidFill>
                <a:srgbClr val="FF0000"/>
              </a:solidFill>
            </a:endParaRPr>
          </a:p>
          <a:p>
            <a:pPr marL="230188" indent="-230188">
              <a:spcBef>
                <a:spcPct val="20000"/>
              </a:spcBef>
            </a:pPr>
            <a:r>
              <a:rPr lang="en-US" sz="1600" b="1" dirty="0"/>
              <a:t>	All participants in this meeting have certain obligations under the IEEE-SA Patent Policy.  Participants: </a:t>
            </a:r>
          </a:p>
          <a:p>
            <a:pPr marL="630238" lvl="1" indent="-285750">
              <a:spcBef>
                <a:spcPct val="20000"/>
              </a:spcBef>
              <a:buFontTx/>
              <a:buChar char="–"/>
            </a:pPr>
            <a:r>
              <a:rPr lang="en-US" sz="1600" b="1" dirty="0"/>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FontTx/>
              <a:buChar char="•"/>
            </a:pPr>
            <a:r>
              <a:rPr lang="en-US" sz="1400" b="1" dirty="0"/>
              <a:t>“Personal awareness” means that the participant “is personally aware that the holder may have a potential Essential Patent Claim,” even if the participant is not personally aware of the specific patents or</a:t>
            </a:r>
            <a:r>
              <a:rPr lang="en-US" sz="1400" b="1" dirty="0">
                <a:solidFill>
                  <a:srgbClr val="FF3300"/>
                </a:solidFill>
              </a:rPr>
              <a:t> </a:t>
            </a:r>
            <a:r>
              <a:rPr lang="en-US" sz="1400" b="1" dirty="0"/>
              <a:t>patent claims</a:t>
            </a:r>
          </a:p>
          <a:p>
            <a:pPr marL="630238" lvl="1" indent="-285750">
              <a:spcBef>
                <a:spcPct val="20000"/>
              </a:spcBef>
              <a:buFontTx/>
              <a:buChar char="–"/>
            </a:pPr>
            <a:r>
              <a:rPr lang="en-US" sz="1600" b="1" dirty="0"/>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FontTx/>
              <a:buChar char="–"/>
            </a:pPr>
            <a:r>
              <a:rPr lang="en-US" sz="1600" b="1" dirty="0"/>
              <a:t>The above does not apply if the patent</a:t>
            </a:r>
            <a:r>
              <a:rPr lang="en-US" sz="1600" b="1" dirty="0">
                <a:solidFill>
                  <a:srgbClr val="FF3300"/>
                </a:solidFill>
              </a:rPr>
              <a:t> </a:t>
            </a:r>
            <a:r>
              <a:rPr lang="en-US" sz="1600" b="1" dirty="0"/>
              <a:t>claim is already the subject of an Accepted Letter of Assurance that applies to the proposed standard(s) under consideration by this group</a:t>
            </a:r>
          </a:p>
          <a:p>
            <a:pPr marL="230188" indent="-230188">
              <a:spcBef>
                <a:spcPct val="20000"/>
              </a:spcBef>
            </a:pPr>
            <a:r>
              <a:rPr lang="en-GB" sz="1600" dirty="0"/>
              <a:t>		Quoted text excerpted from IEEE-SA Standards Board Bylaws </a:t>
            </a:r>
            <a:r>
              <a:rPr lang="en-GB" sz="1600" dirty="0" err="1"/>
              <a:t>subclause</a:t>
            </a:r>
            <a:r>
              <a:rPr lang="en-GB" sz="1600" dirty="0"/>
              <a:t> 6.2</a:t>
            </a:r>
            <a:endParaRPr lang="en-US" sz="1600" dirty="0"/>
          </a:p>
          <a:p>
            <a:pPr marL="230188" indent="-230188">
              <a:spcBef>
                <a:spcPct val="20000"/>
              </a:spcBef>
              <a:buFontTx/>
              <a:buChar char="•"/>
            </a:pPr>
            <a:r>
              <a:rPr lang="en-US" sz="1600" b="1" dirty="0"/>
              <a:t>Early identification of holders of potential Essential Patent Claims is strongly encouraged</a:t>
            </a:r>
          </a:p>
          <a:p>
            <a:pPr marL="230188" indent="-230188">
              <a:spcBef>
                <a:spcPct val="20000"/>
              </a:spcBef>
              <a:buFontTx/>
              <a:buChar char="•"/>
            </a:pPr>
            <a:r>
              <a:rPr lang="en-US" sz="1600" b="1" dirty="0"/>
              <a:t>No duty to perform a patent search</a:t>
            </a:r>
            <a:endParaRPr lang="en-GB" sz="1600" b="1" dirty="0"/>
          </a:p>
        </p:txBody>
      </p:sp>
      <p:sp>
        <p:nvSpPr>
          <p:cNvPr id="26632" name="Text Box 5"/>
          <p:cNvSpPr txBox="1">
            <a:spLocks noChangeArrowheads="1"/>
          </p:cNvSpPr>
          <p:nvPr/>
        </p:nvSpPr>
        <p:spPr bwMode="auto">
          <a:xfrm>
            <a:off x="838200" y="228600"/>
            <a:ext cx="952500" cy="366713"/>
          </a:xfrm>
          <a:prstGeom prst="rect">
            <a:avLst/>
          </a:prstGeom>
          <a:noFill/>
          <a:ln w="9525">
            <a:noFill/>
            <a:miter lim="800000"/>
            <a:headEnd/>
            <a:tailEnd/>
          </a:ln>
        </p:spPr>
        <p:txBody>
          <a:bodyPr wrap="none">
            <a:spAutoFit/>
          </a:bodyPr>
          <a:lstStyle/>
          <a:p>
            <a:r>
              <a:rPr lang="en-US" sz="1800" b="1" u="sng"/>
              <a:t>Slide #1</a:t>
            </a:r>
            <a:endParaRPr lang="en-US" sz="2400"/>
          </a:p>
        </p:txBody>
      </p:sp>
      <p:sp>
        <p:nvSpPr>
          <p:cNvPr id="8" name="Date Placeholder 7"/>
          <p:cNvSpPr>
            <a:spLocks noGrp="1"/>
          </p:cNvSpPr>
          <p:nvPr>
            <p:ph type="dt" sz="half" idx="10"/>
          </p:nvPr>
        </p:nvSpPr>
        <p:spPr/>
        <p:txBody>
          <a:bodyPr/>
          <a:lstStyle/>
          <a:p>
            <a:pPr>
              <a:defRPr/>
            </a:pPr>
            <a:r>
              <a:rPr lang="en-US" dirty="0" smtClean="0"/>
              <a:t>Sept </a:t>
            </a:r>
            <a:r>
              <a:rPr lang="en-US" dirty="0" smtClean="0"/>
              <a:t> </a:t>
            </a:r>
            <a:r>
              <a:rPr lang="en-US" dirty="0" smtClean="0"/>
              <a:t>2013</a:t>
            </a:r>
            <a:endParaRPr lang="en-US"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3" name="Rectangle 2"/>
          <p:cNvSpPr>
            <a:spLocks noGrp="1" noChangeArrowheads="1"/>
          </p:cNvSpPr>
          <p:nvPr>
            <p:ph type="title"/>
          </p:nvPr>
        </p:nvSpPr>
        <p:spPr>
          <a:xfrm>
            <a:off x="685800" y="685800"/>
            <a:ext cx="7772400" cy="609600"/>
          </a:xfrm>
        </p:spPr>
        <p:txBody>
          <a:bodyPr/>
          <a:lstStyle/>
          <a:p>
            <a:r>
              <a:rPr lang="en-GB" sz="4000" u="sng" dirty="0" smtClean="0"/>
              <a:t>Patent Related Links</a:t>
            </a:r>
            <a:endParaRPr lang="en-US" sz="4000" u="sng" dirty="0" smtClean="0"/>
          </a:p>
        </p:txBody>
      </p:sp>
      <p:sp>
        <p:nvSpPr>
          <p:cNvPr id="27654" name="Rectangle 3"/>
          <p:cNvSpPr>
            <a:spLocks noGrp="1" noChangeArrowheads="1"/>
          </p:cNvSpPr>
          <p:nvPr>
            <p:ph type="body" idx="1"/>
          </p:nvPr>
        </p:nvSpPr>
        <p:spPr>
          <a:xfrm>
            <a:off x="228600" y="1447800"/>
            <a:ext cx="8763000" cy="3733800"/>
          </a:xfrm>
        </p:spPr>
        <p:txBody>
          <a:bodyPr/>
          <a:lstStyle/>
          <a:p>
            <a:pPr lvl="1">
              <a:lnSpc>
                <a:spcPct val="90000"/>
              </a:lnSpc>
              <a:buFontTx/>
              <a:buNone/>
            </a:pPr>
            <a:r>
              <a:rPr lang="en-US" sz="2400" smtClean="0">
                <a:cs typeface="Times New Roman" pitchFamily="18" charset="0"/>
              </a:rPr>
              <a:t>	All participants should be familiar with their obligations under the IEEE-SA Policies &amp; Procedures for standards development.</a:t>
            </a:r>
          </a:p>
          <a:p>
            <a:pPr lvl="1">
              <a:lnSpc>
                <a:spcPct val="90000"/>
              </a:lnSpc>
              <a:buFontTx/>
              <a:buNone/>
            </a:pPr>
            <a:r>
              <a:rPr lang="en-US" sz="2400" smtClean="0">
                <a:cs typeface="Times New Roman" pitchFamily="18" charset="0"/>
              </a:rPr>
              <a:t>	Patent Policy is stated in these sources:</a:t>
            </a:r>
          </a:p>
          <a:p>
            <a:pPr lvl="1">
              <a:lnSpc>
                <a:spcPct val="90000"/>
              </a:lnSpc>
              <a:buFontTx/>
              <a:buNone/>
            </a:pPr>
            <a:r>
              <a:rPr lang="en-GB" sz="2400" smtClean="0"/>
              <a:t>		IEEE-SA Standards Boards Bylaws</a:t>
            </a:r>
          </a:p>
          <a:p>
            <a:pPr lvl="1">
              <a:lnSpc>
                <a:spcPct val="90000"/>
              </a:lnSpc>
              <a:buFontTx/>
              <a:buNone/>
            </a:pPr>
            <a:r>
              <a:rPr lang="en-US" sz="2100" smtClean="0"/>
              <a:t>		</a:t>
            </a:r>
            <a:r>
              <a:rPr lang="en-US" sz="2100" i="1" smtClean="0"/>
              <a:t>http://standards.ieee.org/guides/bylaws/sect6-7.html#6</a:t>
            </a:r>
          </a:p>
          <a:p>
            <a:pPr lvl="1">
              <a:lnSpc>
                <a:spcPct val="90000"/>
              </a:lnSpc>
              <a:buFontTx/>
              <a:buNone/>
            </a:pPr>
            <a:r>
              <a:rPr lang="en-GB" sz="2400" smtClean="0"/>
              <a:t>		IEEE-SA Standards Board Operations Manual</a:t>
            </a:r>
          </a:p>
          <a:p>
            <a:pPr lvl="1">
              <a:lnSpc>
                <a:spcPct val="90000"/>
              </a:lnSpc>
              <a:buFontTx/>
              <a:buNone/>
            </a:pPr>
            <a:r>
              <a:rPr lang="en-US" sz="2400" smtClean="0"/>
              <a:t>		</a:t>
            </a:r>
            <a:r>
              <a:rPr lang="en-US" sz="2100" i="1" smtClean="0"/>
              <a:t>http://standards.ieee.org/guides/opman/sect6.html#6.3</a:t>
            </a:r>
            <a:endParaRPr lang="en-US" sz="2400" smtClean="0"/>
          </a:p>
          <a:p>
            <a:pPr lvl="1">
              <a:lnSpc>
                <a:spcPct val="90000"/>
              </a:lnSpc>
              <a:buFontTx/>
              <a:buNone/>
            </a:pPr>
            <a:r>
              <a:rPr lang="en-US" sz="2400" smtClean="0">
                <a:cs typeface="Times New Roman" pitchFamily="18" charset="0"/>
              </a:rPr>
              <a:t>	Material about the patent policy is available at</a:t>
            </a:r>
            <a:r>
              <a:rPr lang="en-US" sz="2400" smtClean="0"/>
              <a:t> </a:t>
            </a:r>
          </a:p>
          <a:p>
            <a:pPr lvl="1">
              <a:lnSpc>
                <a:spcPct val="90000"/>
              </a:lnSpc>
              <a:buFontTx/>
              <a:buNone/>
            </a:pPr>
            <a:r>
              <a:rPr lang="en-US" sz="2400" smtClean="0"/>
              <a:t>		</a:t>
            </a:r>
            <a:r>
              <a:rPr lang="en-US" sz="2100" i="1" smtClean="0"/>
              <a:t>http://standards.ieee.org/board/pat/pat-material.html</a:t>
            </a:r>
          </a:p>
        </p:txBody>
      </p:sp>
      <p:sp>
        <p:nvSpPr>
          <p:cNvPr id="27655" name="Text Box 4"/>
          <p:cNvSpPr txBox="1">
            <a:spLocks noChangeArrowheads="1"/>
          </p:cNvSpPr>
          <p:nvPr/>
        </p:nvSpPr>
        <p:spPr bwMode="auto">
          <a:xfrm>
            <a:off x="762000" y="228600"/>
            <a:ext cx="952500" cy="366713"/>
          </a:xfrm>
          <a:prstGeom prst="rect">
            <a:avLst/>
          </a:prstGeom>
          <a:noFill/>
          <a:ln w="9525">
            <a:noFill/>
            <a:miter lim="800000"/>
            <a:headEnd/>
            <a:tailEnd/>
          </a:ln>
        </p:spPr>
        <p:txBody>
          <a:bodyPr wrap="none">
            <a:spAutoFit/>
          </a:bodyPr>
          <a:lstStyle/>
          <a:p>
            <a:r>
              <a:rPr lang="en-US" sz="1800" b="1" u="sng"/>
              <a:t>Slide #2</a:t>
            </a:r>
            <a:endParaRPr lang="en-US" sz="2400"/>
          </a:p>
        </p:txBody>
      </p:sp>
      <p:sp>
        <p:nvSpPr>
          <p:cNvPr id="27656" name="Rectangle 5"/>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b="1">
                <a:solidFill>
                  <a:srgbClr val="000099"/>
                </a:solidFill>
                <a:latin typeface="Arial"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pitchFamily="2" charset="2"/>
              <a:buNone/>
            </a:pPr>
            <a:endParaRPr lang="en-US" b="1">
              <a:solidFill>
                <a:srgbClr val="000099"/>
              </a:solidFill>
              <a:latin typeface="Arial" charset="0"/>
            </a:endParaRPr>
          </a:p>
          <a:p>
            <a:pPr algn="ctr">
              <a:lnSpc>
                <a:spcPct val="80000"/>
              </a:lnSpc>
              <a:spcBef>
                <a:spcPct val="20000"/>
              </a:spcBef>
              <a:buClr>
                <a:srgbClr val="CC3300"/>
              </a:buClr>
              <a:buSzPct val="50000"/>
              <a:buFont typeface="Monotype Sorts" pitchFamily="2" charset="2"/>
              <a:buNone/>
            </a:pPr>
            <a:r>
              <a:rPr lang="en-US" b="1">
                <a:solidFill>
                  <a:srgbClr val="000099"/>
                </a:solidFill>
                <a:latin typeface="Arial" charset="0"/>
              </a:rPr>
              <a:t>This slide set is available at http://standards.ieee.org/board/pat/pat-slideset.ppt </a:t>
            </a:r>
          </a:p>
        </p:txBody>
      </p:sp>
      <p:sp>
        <p:nvSpPr>
          <p:cNvPr id="8" name="Date Placeholder 7"/>
          <p:cNvSpPr>
            <a:spLocks noGrp="1"/>
          </p:cNvSpPr>
          <p:nvPr>
            <p:ph type="dt" sz="half" idx="10"/>
          </p:nvPr>
        </p:nvSpPr>
        <p:spPr/>
        <p:txBody>
          <a:bodyPr/>
          <a:lstStyle/>
          <a:p>
            <a:pPr>
              <a:defRPr/>
            </a:pPr>
            <a:r>
              <a:rPr lang="en-US" dirty="0" smtClean="0"/>
              <a:t>Sept</a:t>
            </a:r>
            <a:r>
              <a:rPr lang="en-US" dirty="0" smtClean="0"/>
              <a:t> </a:t>
            </a:r>
            <a:r>
              <a:rPr lang="en-US" dirty="0" smtClean="0"/>
              <a:t>2013</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7" name="Rectangle 2"/>
          <p:cNvSpPr>
            <a:spLocks noGrp="1" noChangeArrowheads="1"/>
          </p:cNvSpPr>
          <p:nvPr>
            <p:ph type="title"/>
          </p:nvPr>
        </p:nvSpPr>
        <p:spPr>
          <a:xfrm>
            <a:off x="304800" y="609600"/>
            <a:ext cx="8686800" cy="1143000"/>
          </a:xfrm>
        </p:spPr>
        <p:txBody>
          <a:bodyPr/>
          <a:lstStyle/>
          <a:p>
            <a:r>
              <a:rPr lang="en-US" sz="4000" dirty="0" smtClean="0"/>
              <a:t>Call for Potentially Essential Patents</a:t>
            </a:r>
          </a:p>
        </p:txBody>
      </p:sp>
      <p:sp>
        <p:nvSpPr>
          <p:cNvPr id="28678" name="Rectangle 3"/>
          <p:cNvSpPr>
            <a:spLocks noGrp="1" noChangeArrowheads="1"/>
          </p:cNvSpPr>
          <p:nvPr>
            <p:ph type="body" idx="1"/>
          </p:nvPr>
        </p:nvSpPr>
        <p:spPr>
          <a:xfrm>
            <a:off x="685800" y="1828800"/>
            <a:ext cx="7772400" cy="4267200"/>
          </a:xfrm>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28679" name="Text Box 4"/>
          <p:cNvSpPr txBox="1">
            <a:spLocks noChangeArrowheads="1"/>
          </p:cNvSpPr>
          <p:nvPr/>
        </p:nvSpPr>
        <p:spPr bwMode="auto">
          <a:xfrm>
            <a:off x="762000" y="228600"/>
            <a:ext cx="952500" cy="366713"/>
          </a:xfrm>
          <a:prstGeom prst="rect">
            <a:avLst/>
          </a:prstGeom>
          <a:noFill/>
          <a:ln w="9525">
            <a:noFill/>
            <a:miter lim="800000"/>
            <a:headEnd/>
            <a:tailEnd/>
          </a:ln>
        </p:spPr>
        <p:txBody>
          <a:bodyPr wrap="none">
            <a:spAutoFit/>
          </a:bodyPr>
          <a:lstStyle/>
          <a:p>
            <a:r>
              <a:rPr lang="en-US" sz="1800" b="1" u="sng"/>
              <a:t>Slide #3</a:t>
            </a:r>
          </a:p>
        </p:txBody>
      </p:sp>
      <p:sp>
        <p:nvSpPr>
          <p:cNvPr id="7" name="Date Placeholder 6"/>
          <p:cNvSpPr>
            <a:spLocks noGrp="1"/>
          </p:cNvSpPr>
          <p:nvPr>
            <p:ph type="dt" sz="half" idx="10"/>
          </p:nvPr>
        </p:nvSpPr>
        <p:spPr/>
        <p:txBody>
          <a:bodyPr/>
          <a:lstStyle/>
          <a:p>
            <a:pPr>
              <a:defRPr/>
            </a:pPr>
            <a:r>
              <a:rPr lang="en-US" dirty="0" smtClean="0"/>
              <a:t>Sept </a:t>
            </a:r>
            <a:r>
              <a:rPr lang="en-US" dirty="0" smtClean="0"/>
              <a:t>2013</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PowerPointTemplate-Landscape">
  <a:themeElements>
    <a:clrScheme name="802.11PowerPointTemplate-Landscap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802.11PowerPointTemplate-Landscap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PowerPointTemplate-Landscap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PowerPointTemplate-Landscap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PowerPointTemplate-Landscap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PowerPointTemplate-Landscap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PowerPointTemplate-Landscap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PowerPointTemplate-Landscap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PowerPointTemplate-Landscap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3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Settings\PaulLambert.WOODSIDENET\My Documents\references\IEEE\templates\802.11PowerPointTemplate-Landscape.pot</Template>
  <TotalTime>50192</TotalTime>
  <Words>887</Words>
  <Application>Microsoft Office PowerPoint</Application>
  <PresentationFormat>On-screen Show (4:3)</PresentationFormat>
  <Paragraphs>187</Paragraphs>
  <Slides>13</Slides>
  <Notes>13</Notes>
  <HiddenSlides>0</HiddenSlides>
  <MMClips>0</MMClips>
  <ScaleCrop>false</ScaleCrop>
  <HeadingPairs>
    <vt:vector size="4" baseType="variant">
      <vt:variant>
        <vt:lpstr>Theme</vt:lpstr>
      </vt:variant>
      <vt:variant>
        <vt:i4>5</vt:i4>
      </vt:variant>
      <vt:variant>
        <vt:lpstr>Slide Titles</vt:lpstr>
      </vt:variant>
      <vt:variant>
        <vt:i4>13</vt:i4>
      </vt:variant>
    </vt:vector>
  </HeadingPairs>
  <TitlesOfParts>
    <vt:vector size="18" baseType="lpstr">
      <vt:lpstr>802.11PowerPointTemplate-Landscape</vt:lpstr>
      <vt:lpstr>1_Custom Design</vt:lpstr>
      <vt:lpstr>2_Custom Design</vt:lpstr>
      <vt:lpstr>3_Custom Design</vt:lpstr>
      <vt:lpstr>Custom Design</vt:lpstr>
      <vt:lpstr>IEEE 802.21.1 TG  Nanjing, China  </vt:lpstr>
      <vt:lpstr>Session Time and Location   </vt:lpstr>
      <vt:lpstr>Attendance</vt:lpstr>
      <vt:lpstr>Registration and Media Recording</vt:lpstr>
      <vt:lpstr> Membership &amp; Anti-Trust</vt:lpstr>
      <vt:lpstr>Slide 6</vt:lpstr>
      <vt:lpstr>Participants, Patents, and Duty to Inform</vt:lpstr>
      <vt:lpstr>Patent Related Links</vt:lpstr>
      <vt:lpstr>Call for Potentially Essential Patents</vt:lpstr>
      <vt:lpstr>Other Guidelines for IEEE WG Meetings</vt:lpstr>
      <vt:lpstr>Copyright</vt:lpstr>
      <vt:lpstr>Goal of the Task Group </vt:lpstr>
      <vt:lpstr>Objectives for the September  Meeting</vt:lpstr>
    </vt:vector>
  </TitlesOfParts>
  <Company>Intel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802.21 Opening Session</dc:title>
  <dc:creator>Subir Das</dc:creator>
  <cp:lastModifiedBy>Subir Das</cp:lastModifiedBy>
  <cp:revision>569</cp:revision>
  <cp:lastPrinted>1998-02-10T13:28:06Z</cp:lastPrinted>
  <dcterms:created xsi:type="dcterms:W3CDTF">2002-07-08T22:03:28Z</dcterms:created>
  <dcterms:modified xsi:type="dcterms:W3CDTF">2013-09-19T02:32:44Z</dcterms:modified>
</cp:coreProperties>
</file>