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</p:sldMasterIdLst>
  <p:notesMasterIdLst>
    <p:notesMasterId r:id="rId27"/>
  </p:notesMasterIdLst>
  <p:handoutMasterIdLst>
    <p:handoutMasterId r:id="rId28"/>
  </p:handoutMasterIdLst>
  <p:sldIdLst>
    <p:sldId id="413" r:id="rId7"/>
    <p:sldId id="425" r:id="rId8"/>
    <p:sldId id="426" r:id="rId9"/>
    <p:sldId id="433" r:id="rId10"/>
    <p:sldId id="428" r:id="rId11"/>
    <p:sldId id="453" r:id="rId12"/>
    <p:sldId id="454" r:id="rId13"/>
    <p:sldId id="441" r:id="rId14"/>
    <p:sldId id="464" r:id="rId15"/>
    <p:sldId id="445" r:id="rId16"/>
    <p:sldId id="463" r:id="rId17"/>
    <p:sldId id="462" r:id="rId18"/>
    <p:sldId id="466" r:id="rId19"/>
    <p:sldId id="459" r:id="rId20"/>
    <p:sldId id="460" r:id="rId21"/>
    <p:sldId id="461" r:id="rId22"/>
    <p:sldId id="429" r:id="rId23"/>
    <p:sldId id="449" r:id="rId24"/>
    <p:sldId id="465" r:id="rId25"/>
    <p:sldId id="455" r:id="rId2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76" d="100"/>
          <a:sy n="76" d="100"/>
        </p:scale>
        <p:origin x="-96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12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14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15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11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21-13-0138-00-0000-Session#57-Closing_Plenary_Notes.ppt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arinex.com.au/ieee2013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arinex.com.au/ieee2013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1/dcn/13/21-13-0141-00-0000-802-11-liaison-report-for-2013-07.ppt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</a:t>
            </a:r>
            <a:r>
              <a:rPr lang="en-US" b="1" dirty="0" smtClean="0">
                <a:latin typeface="Arial" charset="0"/>
              </a:rPr>
              <a:t>57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Geneva, Switzerland 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a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#6d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P802.21c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D05 </a:t>
            </a:r>
            <a:r>
              <a:rPr lang="en-US" altLang="ko-KR" sz="2400" dirty="0" smtClean="0"/>
              <a:t>be forwarded to Sponsor Ballot?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Charlie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10</a:t>
            </a:r>
            <a:r>
              <a:rPr lang="en-US" altLang="zh-HK" sz="2000" dirty="0" smtClean="0">
                <a:ea typeface="PMingLiU" charset="-120"/>
              </a:rPr>
              <a:t>	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11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a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#6e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P802.21c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D06 </a:t>
            </a:r>
            <a:r>
              <a:rPr lang="en-US" altLang="ko-KR" sz="2400" dirty="0" smtClean="0"/>
              <a:t>be forwarded to Sponsor Ballot?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Charlie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10</a:t>
            </a:r>
            <a:r>
              <a:rPr lang="en-US" altLang="zh-HK" sz="2000" dirty="0" smtClean="0">
                <a:ea typeface="PMingLiU" charset="-120"/>
              </a:rPr>
              <a:t>	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598712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 smtClean="0">
                <a:ea typeface="PMingLiU" charset="-120"/>
              </a:rPr>
              <a:t>conditional approval </a:t>
            </a:r>
            <a:r>
              <a:rPr lang="en-GB" sz="2400" dirty="0">
                <a:ea typeface="PMingLiU" charset="-120"/>
              </a:rPr>
              <a:t>to forward the </a:t>
            </a:r>
            <a:r>
              <a:rPr lang="en-GB" sz="2400" dirty="0" smtClean="0">
                <a:ea typeface="PMingLiU" charset="-120"/>
              </a:rPr>
              <a:t>IEEE 802.21c Draft for Sponsor Ballot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 </a:t>
            </a:r>
            <a:r>
              <a:rPr lang="en-US" sz="2000" dirty="0" smtClean="0">
                <a:ea typeface="PMingLiU" charset="-120"/>
              </a:rPr>
              <a:t>Charlie Perkins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</a:t>
            </a:r>
            <a:r>
              <a:rPr lang="en-US" altLang="zh-HK" sz="2000" dirty="0" smtClean="0">
                <a:ea typeface="PMingLiU" charset="-120"/>
              </a:rPr>
              <a:t>10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smtClean="0"/>
              <a:t>Subir Das, Chair, IEEE 802.21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1613" y="1295400"/>
            <a:ext cx="8299450" cy="4648200"/>
          </a:xfrm>
        </p:spPr>
        <p:txBody>
          <a:bodyPr/>
          <a:lstStyle/>
          <a:p>
            <a:pPr>
              <a:buNone/>
            </a:pPr>
            <a:endParaRPr kumimoji="1" lang="en-US" altLang="ja-JP" dirty="0" smtClean="0">
              <a:ea typeface="ＭＳ Ｐゴシック" pitchFamily="34" charset="-128"/>
            </a:endParaRPr>
          </a:p>
          <a:p>
            <a:r>
              <a:rPr kumimoji="1" lang="en-US" altLang="ja-JP" dirty="0" smtClean="0">
                <a:ea typeface="ＭＳ Ｐゴシック" pitchFamily="34" charset="-128"/>
              </a:rPr>
              <a:t>LB7 BRC members: 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Antonio de la Oliva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Toru </a:t>
            </a:r>
            <a:r>
              <a:rPr kumimoji="1" lang="en-US" altLang="ja-JP" dirty="0" err="1" smtClean="0">
                <a:ea typeface="ＭＳ Ｐゴシック" pitchFamily="34" charset="-128"/>
              </a:rPr>
              <a:t>Kambayashi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Yoshikazu </a:t>
            </a:r>
            <a:r>
              <a:rPr kumimoji="1" lang="en-US" altLang="ja-JP" dirty="0" err="1" smtClean="0">
                <a:ea typeface="ＭＳ Ｐゴシック" pitchFamily="34" charset="-128"/>
              </a:rPr>
              <a:t>Hanatani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Lily Chen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Karen Randall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Subir Das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Yoshihiro </a:t>
            </a:r>
            <a:r>
              <a:rPr kumimoji="1" lang="en-US" altLang="ja-JP" dirty="0" smtClean="0">
                <a:ea typeface="ＭＳ Ｐゴシック" pitchFamily="34" charset="-128"/>
              </a:rPr>
              <a:t>Ohba (Chair)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Charles E. Perkins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149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6D2F12-04E0-4B0A-8969-1577803E5281}" type="slidenum">
              <a:rPr lang="en-US" altLang="ja-JP">
                <a:solidFill>
                  <a:srgbClr val="000000"/>
                </a:solidFill>
              </a:rPr>
              <a:pPr/>
              <a:t>13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81000"/>
            <a:ext cx="8270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620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802.21d LB BRC	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the </a:t>
            </a:r>
            <a:r>
              <a:rPr lang="en-US" altLang="ko-KR" sz="2400" dirty="0" smtClean="0"/>
              <a:t>P802.21d Ballot </a:t>
            </a:r>
            <a:r>
              <a:rPr lang="en-US" altLang="ko-KR" sz="2400" dirty="0" smtClean="0"/>
              <a:t>Resolution Committee (BRC) to resolve WG </a:t>
            </a:r>
            <a:r>
              <a:rPr lang="en-US" altLang="ko-KR" sz="2400" dirty="0" smtClean="0"/>
              <a:t>LB7 </a:t>
            </a:r>
            <a:r>
              <a:rPr lang="en-US" altLang="ko-KR" sz="2400" dirty="0" smtClean="0"/>
              <a:t>comments and  approve the related contributions via teleconferences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</a:t>
            </a:r>
            <a:r>
              <a:rPr lang="en-US" sz="2000" dirty="0" smtClean="0">
                <a:ea typeface="PMingLiU" charset="-120"/>
              </a:rPr>
              <a:t>Antonio de la Oliva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 </a:t>
            </a:r>
            <a:r>
              <a:rPr lang="en-US" altLang="zh-HK" sz="2000" dirty="0" smtClean="0">
                <a:ea typeface="PMingLiU" charset="-120"/>
              </a:rPr>
              <a:t>10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 Passes 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167640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</a:t>
            </a:r>
            <a:r>
              <a:rPr lang="en-US" altLang="ko-KR" sz="2400" dirty="0" smtClean="0"/>
              <a:t>P802.21d  </a:t>
            </a:r>
            <a:r>
              <a:rPr lang="en-US" altLang="ko-KR" sz="2400" dirty="0" smtClean="0"/>
              <a:t>Editor to incorporate all the resolutions of letter ballot </a:t>
            </a:r>
            <a:r>
              <a:rPr lang="en-US" altLang="zh-CN" sz="2400" dirty="0" smtClean="0"/>
              <a:t>#</a:t>
            </a:r>
            <a:r>
              <a:rPr lang="en-US" altLang="zh-CN" sz="2400" dirty="0" smtClean="0"/>
              <a:t>7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comments in</a:t>
            </a:r>
            <a:r>
              <a:rPr lang="en-US" altLang="ko-KR" sz="2400" dirty="0" smtClean="0"/>
              <a:t>to </a:t>
            </a:r>
            <a:r>
              <a:rPr lang="en-US" altLang="ko-KR" sz="2400" dirty="0" smtClean="0"/>
              <a:t>P802.21d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D01 </a:t>
            </a:r>
            <a:r>
              <a:rPr lang="en-US" altLang="ko-KR" sz="2400" dirty="0" smtClean="0"/>
              <a:t>and produce </a:t>
            </a:r>
            <a:r>
              <a:rPr lang="en-US" altLang="ko-KR" sz="2400" dirty="0" smtClean="0"/>
              <a:t>P802</a:t>
            </a:r>
            <a:r>
              <a:rPr lang="en-US" altLang="zh-CN" sz="2400" dirty="0" smtClean="0"/>
              <a:t>.21d/D02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 Antonio de la Oliva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10	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a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#7a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</a:t>
            </a:r>
            <a:r>
              <a:rPr lang="en-US" altLang="ko-KR" sz="2400" dirty="0" smtClean="0"/>
              <a:t>P802.21d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D02 </a:t>
            </a:r>
            <a:r>
              <a:rPr lang="en-US" altLang="ko-KR" sz="2400" dirty="0" smtClean="0"/>
              <a:t>be forwarded to Sponsor Ballot?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Antonio de la Oliva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 smtClean="0">
                <a:ea typeface="PMingLiU" charset="-120"/>
              </a:rPr>
              <a:t>: 10  </a:t>
            </a:r>
            <a:r>
              <a:rPr lang="en-US" altLang="zh-HK" sz="2000" dirty="0" smtClean="0">
                <a:ea typeface="PMingLiU" charset="-120"/>
              </a:rPr>
              <a:t>	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</a:t>
            </a:r>
            <a:r>
              <a:rPr lang="en-US" sz="2400" b="1" dirty="0" smtClean="0">
                <a:solidFill>
                  <a:srgbClr val="0000FF"/>
                </a:solidFill>
              </a:rPr>
              <a:t>:  15-20,  Nanjing </a:t>
            </a:r>
            <a:r>
              <a:rPr lang="en-US" sz="2400" b="1" dirty="0" err="1" smtClean="0">
                <a:solidFill>
                  <a:srgbClr val="0000FF"/>
                </a:solidFill>
              </a:rPr>
              <a:t>Zhong</a:t>
            </a:r>
            <a:r>
              <a:rPr lang="en-US" sz="2400" b="1" dirty="0" smtClean="0">
                <a:solidFill>
                  <a:srgbClr val="0000FF"/>
                </a:solidFill>
              </a:rPr>
              <a:t> Shan Hotel,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</a:t>
            </a:r>
            <a:r>
              <a:rPr lang="en-US" sz="2000" dirty="0" smtClean="0">
                <a:solidFill>
                  <a:srgbClr val="FF0000"/>
                </a:solidFill>
              </a:rPr>
              <a:t>groups</a:t>
            </a:r>
          </a:p>
          <a:p>
            <a:pPr lvl="1">
              <a:lnSpc>
                <a:spcPct val="90000"/>
              </a:lnSpc>
            </a:pPr>
            <a:endParaRPr lang="en-US" sz="20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 </a:t>
            </a:r>
            <a:r>
              <a:rPr lang="en-US" sz="2000" u="sng" dirty="0" smtClean="0">
                <a:hlinkClick r:id="rId3"/>
              </a:rPr>
              <a:t>http://arinex.com.au/ieee2013/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September, </a:t>
            </a:r>
            <a:r>
              <a:rPr lang="en-US" sz="3600" dirty="0" smtClean="0">
                <a:solidFill>
                  <a:schemeClr val="accent2"/>
                </a:solidFill>
              </a:rPr>
              <a:t>2013 Interim Session </a:t>
            </a:r>
            <a:r>
              <a:rPr lang="en-US" sz="3600" dirty="0" err="1" smtClean="0">
                <a:solidFill>
                  <a:schemeClr val="accent2"/>
                </a:solidFill>
              </a:rPr>
              <a:t>Detils</a:t>
            </a:r>
            <a:r>
              <a:rPr lang="en-US" sz="3600" dirty="0" smtClean="0">
                <a:solidFill>
                  <a:schemeClr val="accent2"/>
                </a:solidFill>
              </a:rPr>
              <a:t>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60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 smtClean="0">
                <a:hlinkClick r:id="rId3"/>
              </a:rPr>
              <a:t>http://arinex.com.au/ieee2013/</a:t>
            </a:r>
            <a:r>
              <a:rPr lang="en-US" u="sng" dirty="0" smtClean="0"/>
              <a:t>  </a:t>
            </a:r>
          </a:p>
          <a:p>
            <a:pPr>
              <a:lnSpc>
                <a:spcPct val="90000"/>
              </a:lnSpc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905000"/>
          <a:ext cx="82296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1566"/>
                <a:gridCol w="1313234"/>
                <a:gridCol w="2057400"/>
                <a:gridCol w="2057400"/>
              </a:tblGrid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Hotel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Early Registration </a:t>
                      </a:r>
                    </a:p>
                    <a:p>
                      <a:r>
                        <a:rPr lang="en-US" dirty="0" smtClean="0"/>
                        <a:t>(by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July 31)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Registration</a:t>
                      </a:r>
                    </a:p>
                    <a:p>
                      <a:r>
                        <a:rPr lang="en-US" dirty="0" smtClean="0"/>
                        <a:t>(by Aug</a:t>
                      </a:r>
                      <a:r>
                        <a:rPr lang="en-US" baseline="0" dirty="0" smtClean="0"/>
                        <a:t> 28)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Late/Onsite Registration</a:t>
                      </a:r>
                    </a:p>
                    <a:p>
                      <a:r>
                        <a:rPr lang="en-US" dirty="0" smtClean="0"/>
                        <a:t>(After</a:t>
                      </a:r>
                      <a:r>
                        <a:rPr lang="en-US" baseline="0" dirty="0" smtClean="0"/>
                        <a:t> Aug 28)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Zhongshan</a:t>
                      </a:r>
                      <a:r>
                        <a:rPr lang="en-US" sz="1400" b="1" dirty="0" smtClean="0"/>
                        <a:t> Hotel Delegates' </a:t>
                      </a:r>
                      <a:r>
                        <a:rPr lang="en-US" sz="1400" dirty="0" smtClean="0"/>
                        <a:t>registration fee applies only to delegates who will be staying at the meeting venue.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 $550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US$900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Other Hotel Delegates'</a:t>
                      </a:r>
                      <a:r>
                        <a:rPr lang="en-US" sz="1400" dirty="0" smtClean="0"/>
                        <a:t> registration fee applies to all delegates who have not booked their accommodation with </a:t>
                      </a:r>
                      <a:r>
                        <a:rPr lang="en-US" sz="1400" dirty="0" err="1" smtClean="0"/>
                        <a:t>arinex</a:t>
                      </a:r>
                      <a:r>
                        <a:rPr lang="en-US" sz="1400" dirty="0" smtClean="0"/>
                        <a:t>, the meeting managers, at the </a:t>
                      </a:r>
                      <a:r>
                        <a:rPr lang="en-US" sz="1400" dirty="0" err="1" smtClean="0"/>
                        <a:t>ZhongShan</a:t>
                      </a:r>
                      <a:r>
                        <a:rPr lang="en-US" sz="1400" dirty="0" smtClean="0"/>
                        <a:t> Hotel during the dates of the meeting.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US$850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US$1,000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US$1200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China World Hotel, Beijing PRC (Pending)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 (Europe or Asia venue)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802.21c Single Radio Handovers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 smtClean="0"/>
              <a:t>https://</a:t>
            </a:r>
            <a:r>
              <a:rPr lang="en-US" sz="2000" dirty="0" smtClean="0"/>
              <a:t>mentor.ieee.org/802.21/dcn/13/21-13-0140-00-0000-ietf-liaison-report.ppt</a:t>
            </a:r>
            <a:endParaRPr lang="en-US" sz="2000" dirty="0" smtClean="0"/>
          </a:p>
          <a:p>
            <a:r>
              <a:rPr lang="en-US" sz="2400" dirty="0" smtClean="0"/>
              <a:t>802.21d  </a:t>
            </a:r>
            <a:r>
              <a:rPr lang="en-US" sz="2400" dirty="0" smtClean="0"/>
              <a:t>Multicast Management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 smtClean="0"/>
              <a:t>https://mentor.ieee.org/802.21/dcn/13/21-13-0139-01-MuGM-tgd-closing-note.ppt</a:t>
            </a:r>
            <a:endParaRPr lang="en-US" sz="2000" dirty="0" smtClean="0"/>
          </a:p>
          <a:p>
            <a:r>
              <a:rPr lang="en-US" sz="2200" dirty="0" smtClean="0"/>
              <a:t>802.21m</a:t>
            </a:r>
            <a:r>
              <a:rPr lang="en-US" sz="2200" dirty="0" smtClean="0"/>
              <a:t>: Revision 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 smtClean="0"/>
              <a:t>https://mentor.ieee.org/802.21/dcn/13/21-13-0136-00-REVP-session-57-closing-note.ppt</a:t>
            </a:r>
            <a:endParaRPr lang="en-US" sz="1800" dirty="0" smtClean="0"/>
          </a:p>
          <a:p>
            <a:r>
              <a:rPr lang="en-US" sz="2200" dirty="0" smtClean="0"/>
              <a:t>802.21.1</a:t>
            </a:r>
            <a:r>
              <a:rPr lang="en-US" sz="2200" dirty="0" smtClean="0"/>
              <a:t>: Media Independent Services Task Group </a:t>
            </a:r>
            <a:endParaRPr lang="en-US" sz="2200" dirty="0" smtClean="0"/>
          </a:p>
          <a:p>
            <a:pPr lvl="1"/>
            <a:r>
              <a:rPr lang="en-US" sz="1800" dirty="0" smtClean="0"/>
              <a:t>https://mentor.ieee.org/802.21/dcn/13/21-13-0137-00-SAUC-july-2013-closing-notes.pptx</a:t>
            </a:r>
            <a:endParaRPr lang="en-US" sz="1800" dirty="0" smtClean="0"/>
          </a:p>
          <a:p>
            <a:endParaRPr lang="en-US" sz="22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mentor.ieee.org/802.21/dcn/13/21-13-0141-01-0000-802-11-liaison-report-for-2013-07.ppt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IETF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https://mentor.ieee.org/802.21/dcn/13/21-13-0140-00-0000-ietf-liaison-report.ppt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r>
              <a:rPr lang="en-US" sz="2400" dirty="0" smtClean="0"/>
              <a:t>802.21c 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August 13 (Tues), 2013, 9:30- 11:30 am, ET </a:t>
            </a:r>
          </a:p>
          <a:p>
            <a:pPr lvl="1"/>
            <a:r>
              <a:rPr lang="en-US" sz="2000" dirty="0" smtClean="0"/>
              <a:t>August 20 (Tues), 2013,  8- 10 pm, ET</a:t>
            </a:r>
          </a:p>
          <a:p>
            <a:pPr lvl="1"/>
            <a:r>
              <a:rPr lang="en-US" sz="2000" dirty="0" smtClean="0"/>
              <a:t>September 10 (Tues), 2013, 9:30- 11:30 am, ET</a:t>
            </a:r>
            <a:endParaRPr lang="en-US" sz="2000" dirty="0" smtClean="0"/>
          </a:p>
          <a:p>
            <a:r>
              <a:rPr lang="en-US" sz="2400" dirty="0" smtClean="0"/>
              <a:t>802.21d </a:t>
            </a:r>
            <a:r>
              <a:rPr lang="en-US" sz="2400" dirty="0" smtClean="0"/>
              <a:t>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August 07 (Wed),  8-10 am, ET</a:t>
            </a:r>
          </a:p>
          <a:p>
            <a:pPr lvl="1"/>
            <a:r>
              <a:rPr lang="en-US" sz="2000" dirty="0" smtClean="0"/>
              <a:t>August 21 (Wed) 8-10am, ET</a:t>
            </a:r>
          </a:p>
          <a:p>
            <a:pPr lvl="1"/>
            <a:r>
              <a:rPr lang="en-US" sz="2000" dirty="0" smtClean="0"/>
              <a:t>August 28 (Wed) 8-10am, ET</a:t>
            </a:r>
            <a:endParaRPr lang="en-US" sz="2000" dirty="0" smtClean="0"/>
          </a:p>
          <a:p>
            <a:r>
              <a:rPr lang="en-US" sz="2400" dirty="0" smtClean="0"/>
              <a:t>802.21m </a:t>
            </a:r>
            <a:r>
              <a:rPr lang="en-US" sz="2400" dirty="0" smtClean="0"/>
              <a:t>Teleconference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August 29 (Thurs), 2013, 8-9 pm, ET</a:t>
            </a:r>
            <a:endParaRPr lang="en-US" sz="2000" dirty="0" smtClean="0"/>
          </a:p>
          <a:p>
            <a:r>
              <a:rPr lang="en-US" sz="2200" dirty="0" smtClean="0"/>
              <a:t>802.21.1 </a:t>
            </a:r>
            <a:r>
              <a:rPr lang="en-US" sz="2200" dirty="0" smtClean="0"/>
              <a:t>Teleconference </a:t>
            </a:r>
          </a:p>
          <a:p>
            <a:pPr lvl="1"/>
            <a:r>
              <a:rPr lang="en-US" altLang="ja-JP" sz="1800" dirty="0" smtClean="0">
                <a:ea typeface="MS PGothic" pitchFamily="34" charset="-128"/>
              </a:rPr>
              <a:t>September</a:t>
            </a:r>
            <a:r>
              <a:rPr lang="en-US" altLang="ja-JP" sz="1800" dirty="0" smtClean="0">
                <a:ea typeface="MS PGothic" pitchFamily="34" charset="-128"/>
              </a:rPr>
              <a:t> (</a:t>
            </a:r>
            <a:r>
              <a:rPr lang="en-US" altLang="ja-JP" sz="1800" dirty="0" smtClean="0">
                <a:ea typeface="MS PGothic" pitchFamily="34" charset="-128"/>
              </a:rPr>
              <a:t>Thurs</a:t>
            </a:r>
            <a:r>
              <a:rPr lang="en-US" altLang="ja-JP" sz="1800" dirty="0" smtClean="0">
                <a:ea typeface="MS PGothic" pitchFamily="34" charset="-128"/>
              </a:rPr>
              <a:t>), </a:t>
            </a:r>
            <a:r>
              <a:rPr lang="en-US" altLang="ja-JP" sz="1800" dirty="0" smtClean="0">
                <a:ea typeface="MS PGothic" pitchFamily="34" charset="-128"/>
              </a:rPr>
              <a:t>2013 , 8- 10 am, US EST</a:t>
            </a:r>
            <a:endParaRPr lang="en-US" sz="18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802.21c LB BRC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5720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r>
              <a:rPr lang="en-US" altLang="ja-JP" sz="2000" dirty="0" smtClean="0">
                <a:ea typeface="ＭＳ Ｐゴシック" pitchFamily="50" charset="-128"/>
              </a:rPr>
              <a:t>Anthony Chan (Chair)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Dapeng Liu 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Charlie E. Perkins 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Yoshihiro Ohba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Antonio de la Oliva</a:t>
            </a:r>
          </a:p>
          <a:p>
            <a:r>
              <a:rPr lang="en-US" altLang="ja-JP" sz="2000" dirty="0" err="1" smtClean="0">
                <a:ea typeface="ＭＳ Ｐゴシック" pitchFamily="50" charset="-128"/>
              </a:rPr>
              <a:t>Hyunho</a:t>
            </a:r>
            <a:r>
              <a:rPr lang="en-US" altLang="ja-JP" sz="2000" dirty="0" smtClean="0">
                <a:ea typeface="ＭＳ Ｐゴシック" pitchFamily="50" charset="-128"/>
              </a:rPr>
              <a:t> Park</a:t>
            </a:r>
          </a:p>
          <a:p>
            <a:r>
              <a:rPr lang="en-US" altLang="ja-JP" sz="2000" dirty="0" smtClean="0">
                <a:ea typeface="ＭＳ Ｐゴシック" pitchFamily="50" charset="-128"/>
              </a:rPr>
              <a:t>Hyeong Ho Lee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the </a:t>
            </a:r>
            <a:r>
              <a:rPr lang="en-US" altLang="ko-KR" sz="2400" dirty="0" smtClean="0"/>
              <a:t>P802.21c Ballot </a:t>
            </a:r>
            <a:r>
              <a:rPr lang="en-US" altLang="ko-KR" sz="2400" dirty="0" smtClean="0"/>
              <a:t>Resolution Committee (BRC) to resolve WG </a:t>
            </a:r>
            <a:r>
              <a:rPr lang="en-US" altLang="ko-KR" sz="2400" dirty="0" smtClean="0"/>
              <a:t>LB6d and LB6e </a:t>
            </a:r>
            <a:r>
              <a:rPr lang="en-US" altLang="ko-KR" sz="2400" dirty="0" smtClean="0"/>
              <a:t>comments and  approve the related contributions via teleconferences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Charlie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 </a:t>
            </a:r>
            <a:r>
              <a:rPr lang="en-US" altLang="zh-HK" sz="2000" dirty="0" smtClean="0">
                <a:ea typeface="PMingLiU" charset="-120"/>
              </a:rPr>
              <a:t>10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 Passes  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167640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P802.21c  Editor to incorporate all the resolutions of letter ballot </a:t>
            </a:r>
            <a:r>
              <a:rPr lang="en-US" altLang="zh-CN" sz="2400" dirty="0" smtClean="0"/>
              <a:t>#</a:t>
            </a:r>
            <a:r>
              <a:rPr lang="en-US" altLang="zh-CN" sz="2400" dirty="0" smtClean="0"/>
              <a:t>6c </a:t>
            </a:r>
            <a:r>
              <a:rPr lang="en-US" altLang="zh-CN" sz="2400" dirty="0" smtClean="0"/>
              <a:t>comments in</a:t>
            </a:r>
            <a:r>
              <a:rPr lang="en-US" altLang="ko-KR" sz="2400" dirty="0" smtClean="0"/>
              <a:t>to P802.21c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D04 </a:t>
            </a:r>
            <a:r>
              <a:rPr lang="en-US" altLang="ko-KR" sz="2400" dirty="0" smtClean="0"/>
              <a:t>and produce </a:t>
            </a:r>
            <a:r>
              <a:rPr lang="en-US" altLang="ko-KR" sz="2400" dirty="0" smtClean="0"/>
              <a:t>P802</a:t>
            </a:r>
            <a:r>
              <a:rPr lang="en-US" altLang="zh-CN" sz="2400" dirty="0" smtClean="0"/>
              <a:t>.21c/D05</a:t>
            </a:r>
            <a:r>
              <a:rPr lang="en-US" altLang="ko-KR" sz="2400" dirty="0" smtClean="0"/>
              <a:t>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Charlie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10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Against:00 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167640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P802.21c  Editor to incorporate all the resolutions of letter ballot </a:t>
            </a:r>
            <a:r>
              <a:rPr lang="en-US" altLang="zh-CN" sz="2400" dirty="0" smtClean="0"/>
              <a:t>#</a:t>
            </a:r>
            <a:r>
              <a:rPr lang="en-US" altLang="zh-CN" sz="2400" dirty="0" smtClean="0"/>
              <a:t>6d </a:t>
            </a:r>
            <a:r>
              <a:rPr lang="en-US" altLang="zh-CN" sz="2400" dirty="0" smtClean="0"/>
              <a:t>comments in</a:t>
            </a:r>
            <a:r>
              <a:rPr lang="en-US" altLang="ko-KR" sz="2400" dirty="0" smtClean="0"/>
              <a:t>to P802.21c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D05 </a:t>
            </a:r>
            <a:r>
              <a:rPr lang="en-US" altLang="ko-KR" sz="2400" dirty="0" smtClean="0"/>
              <a:t>and produce </a:t>
            </a:r>
            <a:r>
              <a:rPr lang="en-US" altLang="ko-KR" sz="2400" dirty="0" smtClean="0"/>
              <a:t>P802</a:t>
            </a:r>
            <a:r>
              <a:rPr lang="en-US" altLang="zh-CN" sz="2400" dirty="0" smtClean="0"/>
              <a:t>.21c/D06</a:t>
            </a:r>
            <a:r>
              <a:rPr lang="en-US" altLang="ko-KR" sz="2400" dirty="0" smtClean="0"/>
              <a:t>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Anthony Chan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Charlie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10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43486</TotalTime>
  <Words>1134</Words>
  <Application>Microsoft Office PowerPoint</Application>
  <PresentationFormat>On-screen Show (4:3)</PresentationFormat>
  <Paragraphs>272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IEEE 802.21 Session #57 Geneva, Switzerland  Closing  Plenary</vt:lpstr>
      <vt:lpstr>Meeting Updates</vt:lpstr>
      <vt:lpstr>TG Reports </vt:lpstr>
      <vt:lpstr>Liaison Reports </vt:lpstr>
      <vt:lpstr>Teleconferences </vt:lpstr>
      <vt:lpstr>802.21c LB BRC </vt:lpstr>
      <vt:lpstr>P802.21 WG Motion</vt:lpstr>
      <vt:lpstr>P802.21 WG Motion </vt:lpstr>
      <vt:lpstr>P802.21 WG Motion </vt:lpstr>
      <vt:lpstr>P802.21 WG Motion</vt:lpstr>
      <vt:lpstr>P802.21 WG Motion</vt:lpstr>
      <vt:lpstr>P802.21 WG Motion</vt:lpstr>
      <vt:lpstr>Slide 13</vt:lpstr>
      <vt:lpstr>P802.21 WG Motion</vt:lpstr>
      <vt:lpstr>P802.21 WG Motion </vt:lpstr>
      <vt:lpstr>P802.21 WG Motion</vt:lpstr>
      <vt:lpstr>Future Sessions</vt:lpstr>
      <vt:lpstr>Future Sessions – 2013 </vt:lpstr>
      <vt:lpstr>September, 2013 Interim Session Detils 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584</cp:revision>
  <cp:lastPrinted>1998-02-10T13:28:06Z</cp:lastPrinted>
  <dcterms:created xsi:type="dcterms:W3CDTF">2002-07-08T22:03:28Z</dcterms:created>
  <dcterms:modified xsi:type="dcterms:W3CDTF">2013-07-18T20:00:21Z</dcterms:modified>
</cp:coreProperties>
</file>