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6"/>
  </p:notesMasterIdLst>
  <p:handoutMasterIdLst>
    <p:handoutMasterId r:id="rId7"/>
  </p:handoutMasterIdLst>
  <p:sldIdLst>
    <p:sldId id="333" r:id="rId2"/>
    <p:sldId id="332" r:id="rId3"/>
    <p:sldId id="342" r:id="rId4"/>
    <p:sldId id="343" r:id="rId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FF"/>
    <a:srgbClr val="CCECFF"/>
    <a:srgbClr val="99CCFF"/>
    <a:srgbClr val="66FF99"/>
    <a:srgbClr val="FF9933"/>
    <a:srgbClr val="FF0000"/>
    <a:srgbClr val="CC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70" autoAdjust="0"/>
    <p:restoredTop sz="94660"/>
  </p:normalViewPr>
  <p:slideViewPr>
    <p:cSldViewPr>
      <p:cViewPr varScale="1">
        <p:scale>
          <a:sx n="63" d="100"/>
          <a:sy n="63" d="100"/>
        </p:scale>
        <p:origin x="-108" y="-6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2E54AAC-7967-4221-896C-041069458125}"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9C250FF-4686-4790-9A13-5A241023D938}"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endParaRPr lang="ja-JP" altLang="ja-JP" smtClean="0"/>
          </a:p>
        </p:txBody>
      </p:sp>
      <p:sp>
        <p:nvSpPr>
          <p:cNvPr id="11268" name="Slide Number Placeholder 3"/>
          <p:cNvSpPr>
            <a:spLocks noGrp="1"/>
          </p:cNvSpPr>
          <p:nvPr>
            <p:ph type="sldNum" sz="quarter" idx="5"/>
          </p:nvPr>
        </p:nvSpPr>
        <p:spPr>
          <a:noFill/>
        </p:spPr>
        <p:txBody>
          <a:bodyPr/>
          <a:lstStyle/>
          <a:p>
            <a:fld id="{754E374B-8F38-4A96-A73C-F401B8DEB033}" type="slidenum">
              <a:rPr lang="ja-JP" altLang="en-US"/>
              <a:pPr/>
              <a:t>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p:spPr>
        <p:txBody>
          <a:bodyPr/>
          <a:lstStyle/>
          <a:p>
            <a:endParaRPr lang="ja-JP" altLang="ja-JP" smtClean="0"/>
          </a:p>
        </p:txBody>
      </p:sp>
      <p:sp>
        <p:nvSpPr>
          <p:cNvPr id="12292" name="Slide Number Placeholder 3"/>
          <p:cNvSpPr>
            <a:spLocks noGrp="1"/>
          </p:cNvSpPr>
          <p:nvPr>
            <p:ph type="sldNum" sz="quarter" idx="5"/>
          </p:nvPr>
        </p:nvSpPr>
        <p:spPr>
          <a:noFill/>
        </p:spPr>
        <p:txBody>
          <a:bodyPr/>
          <a:lstStyle/>
          <a:p>
            <a:fld id="{CAC43226-BFD1-4E87-8ABA-17B19B73598B}" type="slidenum">
              <a:rPr lang="ja-JP" altLang="en-US"/>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97" r:id="rId1"/>
    <p:sldLayoutId id="2147484208"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MS PGothic" pitchFamily="34" charset="-128"/>
                <a:cs typeface="Times New Roman" pitchFamily="18" charset="0"/>
              </a:rPr>
              <a:t>IEEE </a:t>
            </a:r>
            <a:r>
              <a:rPr lang="en-US" altLang="ja-JP" b="1" dirty="0" smtClean="0">
                <a:latin typeface="Times" charset="0"/>
                <a:ea typeface="MS PGothic" pitchFamily="34" charset="-128"/>
                <a:cs typeface="Times New Roman" pitchFamily="18" charset="0"/>
              </a:rPr>
              <a:t>802.21</a:t>
            </a:r>
            <a:endParaRPr lang="en-US" altLang="ja-JP" b="1"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DCN: </a:t>
            </a:r>
            <a:r>
              <a:rPr lang="en-US" altLang="ja-JP" dirty="0" smtClean="0">
                <a:latin typeface="Times" charset="0"/>
                <a:ea typeface="MS PGothic" pitchFamily="34" charset="-128"/>
                <a:cs typeface="Times New Roman" pitchFamily="18" charset="0"/>
              </a:rPr>
              <a:t>21-13-0-00</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Title: </a:t>
            </a:r>
            <a:r>
              <a:rPr lang="en-US" altLang="ja-JP" b="1" dirty="0" smtClean="0">
                <a:latin typeface="Times" charset="0"/>
                <a:ea typeface="MS PGothic" pitchFamily="34" charset="-128"/>
                <a:cs typeface="Times New Roman" pitchFamily="18" charset="0"/>
              </a:rPr>
              <a:t> 802.21.1 TG Closing </a:t>
            </a:r>
            <a:r>
              <a:rPr lang="en-US" altLang="ja-JP" b="1" dirty="0">
                <a:latin typeface="Times" charset="0"/>
                <a:ea typeface="MS PGothic" pitchFamily="34" charset="-128"/>
                <a:cs typeface="Times New Roman" pitchFamily="18" charset="0"/>
              </a:rPr>
              <a:t>Note</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Date Submitted: </a:t>
            </a:r>
            <a:r>
              <a:rPr lang="en-US" altLang="ja-JP" dirty="0" smtClean="0">
                <a:latin typeface="Times" charset="0"/>
                <a:ea typeface="MS PGothic" pitchFamily="34" charset="-128"/>
                <a:cs typeface="Times New Roman" pitchFamily="18" charset="0"/>
              </a:rPr>
              <a:t>July 18, </a:t>
            </a:r>
            <a:r>
              <a:rPr lang="en-US" altLang="ja-JP" dirty="0">
                <a:latin typeface="Times" charset="0"/>
                <a:ea typeface="MS PGothic" pitchFamily="34" charset="-128"/>
                <a:cs typeface="Times New Roman" pitchFamily="18" charset="0"/>
              </a:rPr>
              <a:t>2013</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Presented at IEEE 802.21 session #</a:t>
            </a:r>
            <a:r>
              <a:rPr lang="en-US" altLang="ja-JP" dirty="0" smtClean="0">
                <a:latin typeface="Times" charset="0"/>
                <a:ea typeface="MS PGothic" pitchFamily="34" charset="-128"/>
                <a:cs typeface="Times New Roman" pitchFamily="18" charset="0"/>
              </a:rPr>
              <a:t>57 in Geneva </a:t>
            </a:r>
            <a:endParaRPr lang="en-US" altLang="ja-JP" dirty="0">
              <a:latin typeface="Times" charset="0"/>
              <a:ea typeface="MS PGothic" pitchFamily="34"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 </a:t>
            </a:r>
            <a:r>
              <a:rPr lang="en-US" altLang="ja-JP" b="1" dirty="0" smtClean="0">
                <a:latin typeface="Times" charset="0"/>
                <a:ea typeface="MS PGothic" pitchFamily="34" charset="-128"/>
                <a:cs typeface="Times New Roman" pitchFamily="18" charset="0"/>
              </a:rPr>
              <a:t>Subir Das (ACS)</a:t>
            </a:r>
            <a:endParaRPr lang="en-US" altLang="ja-JP" b="1" dirty="0">
              <a:latin typeface="Times" charset="0"/>
              <a:ea typeface="MS PGothic" pitchFamily="34"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MS PGothic" pitchFamily="34" charset="-128"/>
                <a:cs typeface="Times New Roman" pitchFamily="18" charset="0"/>
              </a:rPr>
              <a:t>Abstract: </a:t>
            </a:r>
            <a:r>
              <a:rPr lang="en-US" altLang="ja-JP" dirty="0" smtClean="0">
                <a:latin typeface="Times" charset="0"/>
                <a:ea typeface="MS PGothic" pitchFamily="34" charset="-128"/>
                <a:cs typeface="Times New Roman" pitchFamily="18" charset="0"/>
              </a:rPr>
              <a:t>802.21.1 TG </a:t>
            </a:r>
            <a:r>
              <a:rPr lang="en-US" altLang="ja-JP" dirty="0">
                <a:latin typeface="Times" charset="0"/>
                <a:ea typeface="MS PGothic" pitchFamily="34" charset="-128"/>
                <a:cs typeface="Times New Roman" pitchFamily="18" charset="0"/>
              </a:rPr>
              <a:t>Closing Report for session #</a:t>
            </a:r>
            <a:r>
              <a:rPr lang="en-US" altLang="ja-JP" dirty="0" smtClean="0">
                <a:latin typeface="Times" charset="0"/>
                <a:ea typeface="MS PGothic" pitchFamily="34" charset="-128"/>
                <a:cs typeface="Times New Roman" pitchFamily="18" charset="0"/>
              </a:rPr>
              <a:t>57</a:t>
            </a:r>
            <a:endParaRPr lang="en-US" altLang="ja-JP" dirty="0">
              <a:latin typeface="Times" charset="0"/>
              <a:ea typeface="MS PGothic" pitchFamily="34"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8105D15D-968E-4782-BB8D-5D7B6E6A8805}" type="slidenum">
              <a:rPr lang="en-US" altLang="ja-JP"/>
              <a:pPr/>
              <a:t>1</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4"/>
          <p:cNvSpPr>
            <a:spLocks noGrp="1"/>
          </p:cNvSpPr>
          <p:nvPr>
            <p:ph type="sldNum" sz="quarter" idx="11"/>
          </p:nvPr>
        </p:nvSpPr>
        <p:spPr>
          <a:noFill/>
        </p:spPr>
        <p:txBody>
          <a:bodyPr/>
          <a:lstStyle/>
          <a:p>
            <a:fld id="{B451F410-220C-414B-A8D6-3FB881A4E68B}"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ea typeface="MS PGothic" pitchFamily="34" charset="-128"/>
                <a:cs typeface="Times New Roman" pitchFamily="18" charset="0"/>
              </a:rPr>
              <a:t>IEEE 802.21 presentation release statements</a:t>
            </a:r>
            <a:endParaRPr lang="en-US" altLang="ja-JP" sz="1800">
              <a:latin typeface="Times" charset="0"/>
              <a:ea typeface="MS PGothic" pitchFamily="34"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name any IEEE Standards publication even though it may include portions of this contribution; and at the IEEE</a:t>
            </a:r>
            <a:r>
              <a:rPr lang="en-US" altLang="ja-JP" sz="1600">
                <a:ea typeface="MS PGothic" pitchFamily="34" charset="-128"/>
                <a:cs typeface="Times New Roman" pitchFamily="18" charset="0"/>
              </a:rPr>
              <a:t>’</a:t>
            </a:r>
            <a:r>
              <a:rPr lang="en-US" altLang="ja-JP" sz="1600">
                <a:latin typeface="Times" charset="0"/>
                <a:ea typeface="MS PGothic" pitchFamily="34"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ea typeface="MS PGothic" pitchFamily="34" charset="-128"/>
                <a:cs typeface="Times New Roman" pitchFamily="18" charset="0"/>
              </a:rPr>
              <a:t>The contributor is familiar with IEEE patent policy, as stated in </a:t>
            </a:r>
            <a:r>
              <a:rPr lang="en-US" altLang="ja-JP" sz="1600">
                <a:latin typeface="Times" charset="0"/>
                <a:ea typeface="MS PGothic" pitchFamily="34" charset="-128"/>
                <a:cs typeface="Times New Roman" pitchFamily="18" charset="0"/>
                <a:hlinkClick r:id="rId3"/>
              </a:rPr>
              <a:t>Section 6 of the IEEE-SA Standards Board bylaws</a:t>
            </a:r>
            <a:r>
              <a:rPr lang="en-US" altLang="ja-JP" sz="1600">
                <a:solidFill>
                  <a:srgbClr val="000099"/>
                </a:solidFill>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rPr>
              <a:t>&lt;</a:t>
            </a:r>
            <a:r>
              <a:rPr lang="en-US" altLang="ja-JP" sz="1600">
                <a:latin typeface="Times" charset="0"/>
                <a:ea typeface="MS PGothic" pitchFamily="34" charset="-128"/>
                <a:cs typeface="Times New Roman" pitchFamily="18" charset="0"/>
                <a:hlinkClick r:id="rId4"/>
              </a:rPr>
              <a:t>http://standards.ieee.org/guides/bylaws/sect6-7.html#6</a:t>
            </a:r>
            <a:r>
              <a:rPr lang="en-US" altLang="ja-JP" sz="1600">
                <a:latin typeface="Times" charset="0"/>
                <a:ea typeface="MS PGothic" pitchFamily="34" charset="-128"/>
                <a:cs typeface="Times New Roman" pitchFamily="18" charset="0"/>
              </a:rPr>
              <a:t>&gt; and in </a:t>
            </a:r>
            <a:r>
              <a:rPr lang="en-US" altLang="ja-JP" sz="1600" i="1">
                <a:latin typeface="Times" charset="0"/>
                <a:ea typeface="MS PGothic" pitchFamily="34" charset="-128"/>
                <a:cs typeface="Times New Roman" pitchFamily="18" charset="0"/>
              </a:rPr>
              <a:t>Understanding Patent Issues During IEEE Standards Development</a:t>
            </a:r>
            <a:r>
              <a:rPr lang="en-US" altLang="ja-JP" sz="1600">
                <a:latin typeface="Times" charset="0"/>
                <a:ea typeface="MS PGothic" pitchFamily="34" charset="-128"/>
                <a:cs typeface="Times New Roman" pitchFamily="18" charset="0"/>
              </a:rPr>
              <a:t> </a:t>
            </a:r>
            <a:r>
              <a:rPr lang="en-US" altLang="ja-JP" sz="1600">
                <a:latin typeface="Times" charset="0"/>
                <a:ea typeface="MS PGothic" pitchFamily="34" charset="-128"/>
                <a:cs typeface="Times New Roman" pitchFamily="18" charset="0"/>
                <a:hlinkClick r:id="rId5"/>
              </a:rPr>
              <a:t>http://standards.ieee.org/board/pat/faq.pdf</a:t>
            </a:r>
            <a:r>
              <a:rPr lang="en-US" altLang="ja-JP" sz="1600">
                <a:latin typeface="Times" charset="0"/>
                <a:ea typeface="MS PGothic" pitchFamily="34" charset="-128"/>
                <a:cs typeface="Times New Roman" pitchFamily="18" charset="0"/>
              </a:rPr>
              <a:t>&gt;</a:t>
            </a:r>
            <a:r>
              <a:rPr lang="en-US" altLang="ja-JP" sz="1600">
                <a:ea typeface="MS PGothic" pitchFamily="34" charset="-128"/>
                <a:cs typeface="Times New Roman" pitchFamily="18" charset="0"/>
              </a:rPr>
              <a:t> </a:t>
            </a:r>
            <a:endParaRPr lang="en-US" altLang="ja-JP" sz="1600">
              <a:latin typeface="Times" charset="0"/>
              <a:ea typeface="MS PGothic"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Progress in </a:t>
            </a:r>
            <a:r>
              <a:rPr lang="en-US" altLang="ja-JP" dirty="0" smtClean="0">
                <a:ea typeface="MS PGothic" pitchFamily="34" charset="-128"/>
              </a:rPr>
              <a:t>July </a:t>
            </a:r>
            <a:r>
              <a:rPr lang="en-US" altLang="ja-JP" dirty="0" smtClean="0">
                <a:ea typeface="MS PGothic" pitchFamily="34" charset="-128"/>
              </a:rPr>
              <a:t> </a:t>
            </a:r>
            <a:r>
              <a:rPr lang="en-US" altLang="ja-JP" dirty="0" smtClean="0">
                <a:ea typeface="MS PGothic" pitchFamily="34" charset="-128"/>
              </a:rPr>
              <a:t>2013 Meeting</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pPr/>
              <a:t>3</a:t>
            </a:fld>
            <a:endParaRPr lang="en-US" altLang="ja-JP"/>
          </a:p>
        </p:txBody>
      </p:sp>
      <p:sp>
        <p:nvSpPr>
          <p:cNvPr id="5125" name="Content Placeholder 2"/>
          <p:cNvSpPr txBox="1">
            <a:spLocks/>
          </p:cNvSpPr>
          <p:nvPr/>
        </p:nvSpPr>
        <p:spPr bwMode="auto">
          <a:xfrm>
            <a:off x="179512" y="980728"/>
            <a:ext cx="8856984" cy="554461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ea typeface="MS PGothic" pitchFamily="34" charset="-128"/>
              </a:rPr>
              <a:t>  </a:t>
            </a:r>
            <a:r>
              <a:rPr lang="en-US" altLang="ja-JP" dirty="0" smtClean="0">
                <a:ea typeface="MS PGothic" pitchFamily="34" charset="-128"/>
              </a:rPr>
              <a:t>TG 802.21.1 had one session during this meeting </a:t>
            </a:r>
          </a:p>
          <a:p>
            <a:pPr lvl="1">
              <a:buFont typeface="Arial" pitchFamily="34" charset="0"/>
              <a:buChar char="•"/>
            </a:pPr>
            <a:r>
              <a:rPr lang="en-US" altLang="ja-JP" dirty="0">
                <a:ea typeface="MS PGothic" pitchFamily="34" charset="-128"/>
              </a:rPr>
              <a:t> </a:t>
            </a:r>
            <a:r>
              <a:rPr lang="en-US" altLang="ja-JP" dirty="0" smtClean="0">
                <a:ea typeface="MS PGothic" pitchFamily="34" charset="-128"/>
              </a:rPr>
              <a:t>AM1 </a:t>
            </a:r>
            <a:r>
              <a:rPr lang="en-US" altLang="ja-JP" dirty="0" smtClean="0">
                <a:ea typeface="MS PGothic" pitchFamily="34" charset="-128"/>
              </a:rPr>
              <a:t>session, </a:t>
            </a:r>
            <a:r>
              <a:rPr lang="en-US" altLang="ja-JP" dirty="0" smtClean="0">
                <a:ea typeface="MS PGothic" pitchFamily="34" charset="-128"/>
              </a:rPr>
              <a:t>July 17</a:t>
            </a:r>
            <a:r>
              <a:rPr lang="en-US" altLang="ja-JP" dirty="0" smtClean="0">
                <a:ea typeface="MS PGothic" pitchFamily="34" charset="-128"/>
              </a:rPr>
              <a:t>,  </a:t>
            </a:r>
            <a:r>
              <a:rPr lang="en-US" altLang="ja-JP" dirty="0" smtClean="0">
                <a:ea typeface="MS PGothic" pitchFamily="34" charset="-128"/>
              </a:rPr>
              <a:t>2013 </a:t>
            </a:r>
          </a:p>
          <a:p>
            <a:pPr lvl="1"/>
            <a:endParaRPr lang="en-US" altLang="ja-JP" dirty="0">
              <a:ea typeface="MS PGothic" pitchFamily="34" charset="-128"/>
            </a:endParaRPr>
          </a:p>
          <a:p>
            <a:pPr>
              <a:buFont typeface="Arial" pitchFamily="34" charset="0"/>
              <a:buChar char="•"/>
            </a:pPr>
            <a:r>
              <a:rPr lang="en-US" altLang="ja-JP" dirty="0" smtClean="0">
                <a:ea typeface="MS PGothic" pitchFamily="34" charset="-128"/>
              </a:rPr>
              <a:t> There were </a:t>
            </a:r>
            <a:r>
              <a:rPr lang="en-US" altLang="ja-JP" dirty="0" smtClean="0">
                <a:ea typeface="MS PGothic" pitchFamily="34" charset="-128"/>
              </a:rPr>
              <a:t>four </a:t>
            </a:r>
            <a:r>
              <a:rPr lang="en-US" altLang="ja-JP" dirty="0" smtClean="0">
                <a:ea typeface="MS PGothic" pitchFamily="34" charset="-128"/>
              </a:rPr>
              <a:t> </a:t>
            </a:r>
            <a:r>
              <a:rPr lang="en-US" altLang="ja-JP" dirty="0" smtClean="0">
                <a:ea typeface="MS PGothic" pitchFamily="34" charset="-128"/>
              </a:rPr>
              <a:t>presentations  on </a:t>
            </a:r>
            <a:r>
              <a:rPr lang="en-US" altLang="ja-JP" dirty="0" smtClean="0">
                <a:ea typeface="MS PGothic" pitchFamily="34" charset="-128"/>
              </a:rPr>
              <a:t>use </a:t>
            </a:r>
            <a:r>
              <a:rPr lang="en-US" altLang="ja-JP" dirty="0" smtClean="0">
                <a:ea typeface="MS PGothic" pitchFamily="34" charset="-128"/>
              </a:rPr>
              <a:t>cases:</a:t>
            </a:r>
          </a:p>
          <a:p>
            <a:pPr lvl="1">
              <a:buFont typeface="Arial" pitchFamily="34" charset="0"/>
              <a:buChar char="•"/>
            </a:pPr>
            <a:r>
              <a:rPr lang="en-US" altLang="ja-JP" dirty="0">
                <a:ea typeface="MS PGothic" pitchFamily="34" charset="-128"/>
              </a:rPr>
              <a:t> </a:t>
            </a:r>
            <a:r>
              <a:rPr lang="en-US" altLang="ja-JP" dirty="0" smtClean="0">
                <a:ea typeface="MS PGothic" pitchFamily="34" charset="-128"/>
              </a:rPr>
              <a:t>https</a:t>
            </a:r>
            <a:r>
              <a:rPr lang="en-US" altLang="ja-JP" smtClean="0">
                <a:ea typeface="MS PGothic" pitchFamily="34" charset="-128"/>
              </a:rPr>
              <a:t>://</a:t>
            </a:r>
            <a:r>
              <a:rPr lang="en-US" altLang="ja-JP" smtClean="0">
                <a:ea typeface="MS PGothic" pitchFamily="34" charset="-128"/>
              </a:rPr>
              <a:t>mentor.ieee.org/802.21/dcn/13/21-13-0110-02-0000-udid-research-for-user-authentication.doc</a:t>
            </a:r>
            <a:endParaRPr lang="en-US" altLang="ja-JP" dirty="0" smtClean="0">
              <a:ea typeface="MS PGothic" pitchFamily="34" charset="-128"/>
            </a:endParaRPr>
          </a:p>
          <a:p>
            <a:pPr lvl="1">
              <a:buFont typeface="Arial" pitchFamily="34" charset="0"/>
              <a:buChar char="•"/>
            </a:pPr>
            <a:r>
              <a:rPr lang="en-US" altLang="ja-JP" dirty="0" smtClean="0">
                <a:ea typeface="MS PGothic" pitchFamily="34" charset="-128"/>
              </a:rPr>
              <a:t> https://</a:t>
            </a:r>
            <a:r>
              <a:rPr lang="en-US" altLang="ja-JP" dirty="0" smtClean="0">
                <a:ea typeface="MS PGothic" pitchFamily="34" charset="-128"/>
              </a:rPr>
              <a:t>mentor.ieee.org/802.21/dcn/13/21-13-0128-00-MISU-interworking-service-architecture-and-requirements.ppt</a:t>
            </a:r>
            <a:endParaRPr lang="en-US" altLang="ja-JP" dirty="0" smtClean="0">
              <a:ea typeface="MS PGothic" pitchFamily="34" charset="-128"/>
            </a:endParaRPr>
          </a:p>
          <a:p>
            <a:pPr lvl="1">
              <a:buFont typeface="Arial" pitchFamily="34" charset="0"/>
              <a:buChar char="•"/>
            </a:pPr>
            <a:r>
              <a:rPr lang="en-US" altLang="ja-JP" dirty="0" smtClean="0">
                <a:ea typeface="MS PGothic" pitchFamily="34" charset="-128"/>
              </a:rPr>
              <a:t> </a:t>
            </a:r>
            <a:r>
              <a:rPr lang="en-US" altLang="ja-JP" dirty="0" smtClean="0">
                <a:ea typeface="MS PGothic" pitchFamily="34" charset="-128"/>
              </a:rPr>
              <a:t>https://</a:t>
            </a:r>
            <a:r>
              <a:rPr lang="en-US" altLang="ja-JP" dirty="0" smtClean="0">
                <a:ea typeface="MS PGothic" pitchFamily="34" charset="-128"/>
              </a:rPr>
              <a:t>mentor.ieee.org/802.21/dcn/13/21-13-0119-00-MISU-proposal-on-new-mih-service-for-proximity-service-communications.pptx</a:t>
            </a:r>
          </a:p>
          <a:p>
            <a:pPr lvl="1">
              <a:buFont typeface="Arial" pitchFamily="34" charset="0"/>
              <a:buChar char="•"/>
            </a:pPr>
            <a:r>
              <a:rPr lang="en-US" altLang="ja-JP" dirty="0" smtClean="0">
                <a:ea typeface="MS PGothic" pitchFamily="34" charset="-128"/>
              </a:rPr>
              <a:t> </a:t>
            </a:r>
            <a:r>
              <a:rPr lang="en-US" altLang="ja-JP" dirty="0" smtClean="0">
                <a:ea typeface="MS PGothic" pitchFamily="34" charset="-128"/>
              </a:rPr>
              <a:t>https://mentor.ieee.org/802.21/dcn/13/21-13-0130-01-MISU-proposal-on-new-mih-service-for-broadband-access-via-heterogeneous-access-systems.pptx</a:t>
            </a:r>
            <a:endParaRPr lang="en-US" altLang="ja-JP" dirty="0" smtClean="0">
              <a:ea typeface="MS PGothic"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ja-JP" smtClean="0">
                <a:ea typeface="MS PGothic" pitchFamily="34" charset="-128"/>
              </a:rPr>
              <a:t>Teleconference</a:t>
            </a:r>
            <a:r>
              <a:rPr lang="ja-JP" altLang="en-US" smtClean="0">
                <a:ea typeface="MS PGothic" pitchFamily="34" charset="-128"/>
              </a:rPr>
              <a:t> </a:t>
            </a:r>
            <a:r>
              <a:rPr lang="en-US" altLang="ja-JP" smtClean="0">
                <a:ea typeface="MS PGothic" pitchFamily="34" charset="-128"/>
              </a:rPr>
              <a:t>Schedule (Tentative)</a:t>
            </a:r>
          </a:p>
        </p:txBody>
      </p:sp>
      <p:sp>
        <p:nvSpPr>
          <p:cNvPr id="9219" name="Content Placeholder 2"/>
          <p:cNvSpPr>
            <a:spLocks noGrp="1"/>
          </p:cNvSpPr>
          <p:nvPr>
            <p:ph idx="1"/>
          </p:nvPr>
        </p:nvSpPr>
        <p:spPr>
          <a:xfrm>
            <a:off x="201613" y="1700807"/>
            <a:ext cx="8299450" cy="2952329"/>
          </a:xfrm>
        </p:spPr>
        <p:txBody>
          <a:bodyPr/>
          <a:lstStyle/>
          <a:p>
            <a:pPr marL="352425"/>
            <a:r>
              <a:rPr lang="en-US" altLang="ja-JP" dirty="0" smtClean="0">
                <a:ea typeface="MS PGothic" pitchFamily="34" charset="-128"/>
              </a:rPr>
              <a:t>September 05</a:t>
            </a:r>
            <a:r>
              <a:rPr lang="en-US" altLang="ja-JP" dirty="0" smtClean="0">
                <a:ea typeface="MS PGothic" pitchFamily="34" charset="-128"/>
              </a:rPr>
              <a:t> (Thurs), </a:t>
            </a:r>
            <a:r>
              <a:rPr lang="en-US" altLang="ja-JP" dirty="0" smtClean="0">
                <a:ea typeface="MS PGothic" pitchFamily="34" charset="-128"/>
              </a:rPr>
              <a:t>2013 , 8- 10 am, US EST</a:t>
            </a:r>
          </a:p>
        </p:txBody>
      </p:sp>
      <p:sp>
        <p:nvSpPr>
          <p:cNvPr id="9221" name="Slide Number Placeholder 4"/>
          <p:cNvSpPr>
            <a:spLocks noGrp="1"/>
          </p:cNvSpPr>
          <p:nvPr>
            <p:ph type="sldNum" sz="quarter" idx="11"/>
          </p:nvPr>
        </p:nvSpPr>
        <p:spPr>
          <a:noFill/>
        </p:spPr>
        <p:txBody>
          <a:bodyPr/>
          <a:lstStyle/>
          <a:p>
            <a:fld id="{BF89FFCF-446A-4493-AFE8-BA223BC22578}" type="slidenum">
              <a:rPr lang="en-US" altLang="ja-JP"/>
              <a:pPr/>
              <a:t>4</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9099</TotalTime>
  <Words>305</Words>
  <Application>Microsoft Office PowerPoint</Application>
  <PresentationFormat>On-screen Show (4:3)</PresentationFormat>
  <Paragraphs>30</Paragraphs>
  <Slides>4</Slides>
  <Notes>3</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blank presentation</vt:lpstr>
      <vt:lpstr>Slide 1</vt:lpstr>
      <vt:lpstr>Slide 2</vt:lpstr>
      <vt:lpstr>Progress in July  2013 Meeting</vt:lpstr>
      <vt:lpstr>Teleconference Schedule (Tentative)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dc:creator>
  <cp:lastModifiedBy>subir Das</cp:lastModifiedBy>
  <cp:revision>994</cp:revision>
  <dcterms:created xsi:type="dcterms:W3CDTF">1601-01-01T00:00:00Z</dcterms:created>
  <dcterms:modified xsi:type="dcterms:W3CDTF">2013-07-18T10:13:15Z</dcterms:modified>
</cp:coreProperties>
</file>