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6" r:id="rId2"/>
    <p:sldId id="357" r:id="rId3"/>
    <p:sldId id="311" r:id="rId4"/>
    <p:sldId id="389" r:id="rId5"/>
    <p:sldId id="397" r:id="rId6"/>
    <p:sldId id="400" r:id="rId7"/>
    <p:sldId id="403" r:id="rId8"/>
    <p:sldId id="411" r:id="rId9"/>
    <p:sldId id="413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21-13-0120-00-0000-Joint_Plenary_Opening_Report.ppt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#57, July 2013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Geneva, Switzerland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2613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Charles E. Perkins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22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90600" y="563880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b="1" dirty="0" smtClean="0"/>
              <a:t>Default </a:t>
            </a:r>
            <a:r>
              <a:rPr lang="en-US" sz="1400" b="1" dirty="0"/>
              <a:t>Location</a:t>
            </a:r>
            <a:r>
              <a:rPr lang="en-US" sz="1400" dirty="0" smtClean="0"/>
              <a:t>: CICG-Room 19 (Boardroom); Tutorial: 284 (Classroom) ; </a:t>
            </a:r>
            <a:r>
              <a:rPr lang="en-US" sz="1400" dirty="0" err="1" smtClean="0"/>
              <a:t>OmniRAN</a:t>
            </a:r>
            <a:r>
              <a:rPr lang="en-US" sz="1400" dirty="0" smtClean="0"/>
              <a:t> (ECSG) : CCV-Room C (Boardroom)</a:t>
            </a:r>
            <a:endParaRPr lang="en-US" sz="14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33400" y="1523999"/>
          <a:ext cx="8229600" cy="3962400"/>
        </p:xfrm>
        <a:graphic>
          <a:graphicData uri="http://schemas.openxmlformats.org/drawingml/2006/table">
            <a:tbl>
              <a:tblPr/>
              <a:tblGrid>
                <a:gridCol w="1488397"/>
                <a:gridCol w="1807090"/>
                <a:gridCol w="1484923"/>
                <a:gridCol w="1697675"/>
                <a:gridCol w="1751515"/>
              </a:tblGrid>
              <a:tr h="8146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15,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16,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17,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(July 18, 2013)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802.21.1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8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 Opening Plenary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(11:00a-12:00 noon)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802.21c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OmniRAN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(ECSG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)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Joint session with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OmniRAN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(ECSG)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 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802.21m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802.21c 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6:00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Tutorial (6:00- 10:30p)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TBD (6:00-7:30p)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TBD (6:00-7:30p)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Objective 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services and interoperability between heterogeneous networks  including both 802 and non-802 networks </a:t>
            </a: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Work Status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800" dirty="0" smtClean="0">
                <a:latin typeface="Arial" charset="0"/>
              </a:rPr>
              <a:t>Task Group Status</a:t>
            </a:r>
          </a:p>
          <a:p>
            <a:pPr lvl="2">
              <a:lnSpc>
                <a:spcPct val="80000"/>
              </a:lnSpc>
              <a:buNone/>
            </a:pPr>
            <a:endParaRPr lang="en-US" sz="12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802.21c Single Radio Handover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Re-circulation Ballot (#6c)  on July 10, 2013 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latin typeface="Arial" charset="0"/>
              </a:rPr>
              <a:t>802.21d </a:t>
            </a:r>
            <a:r>
              <a:rPr lang="en-US" sz="2400" dirty="0" smtClean="0">
                <a:latin typeface="Arial" charset="0"/>
              </a:rPr>
              <a:t>Multicast Group Management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Completed WG Letter Ballot (#7)  on July </a:t>
            </a:r>
            <a:r>
              <a:rPr lang="en-US" sz="2000" dirty="0" smtClean="0">
                <a:latin typeface="Arial" charset="0"/>
              </a:rPr>
              <a:t>04, </a:t>
            </a:r>
            <a:r>
              <a:rPr lang="en-US" sz="2000" dirty="0" smtClean="0">
                <a:latin typeface="Arial" charset="0"/>
              </a:rPr>
              <a:t>2013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Working on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 Use case presentation </a:t>
            </a:r>
          </a:p>
          <a:p>
            <a:pPr lvl="2"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8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2">
              <a:lnSpc>
                <a:spcPct val="80000"/>
              </a:lnSpc>
              <a:buNone/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July 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38862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Letter Ballot re-circulation comments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 Resolve Letter Ballot  comments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802.21m  Revision Project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Discuss the document structure and existing issues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802.21.1 Use cases and Services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 Use case and services discussion </a:t>
            </a:r>
          </a:p>
          <a:p>
            <a:pPr lvl="1">
              <a:lnSpc>
                <a:spcPct val="90000"/>
              </a:lnSpc>
            </a:pPr>
            <a:endParaRPr lang="en-US" sz="22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 Nanjing </a:t>
            </a:r>
            <a:r>
              <a:rPr lang="en-US" sz="2400" b="1" dirty="0" err="1" smtClean="0">
                <a:solidFill>
                  <a:srgbClr val="0000FF"/>
                </a:solidFill>
              </a:rPr>
              <a:t>Zhong</a:t>
            </a:r>
            <a:r>
              <a:rPr lang="en-US" sz="2400" b="1" dirty="0" smtClean="0">
                <a:solidFill>
                  <a:srgbClr val="0000FF"/>
                </a:solidFill>
              </a:rPr>
              <a:t> Shan Hotel,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, 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6106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(Pending)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September 2014,  TBD (Europe or Asia venue)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37082</TotalTime>
  <Words>662</Words>
  <Application>Microsoft Office PowerPoint</Application>
  <PresentationFormat>On-screen Show (4:3)</PresentationFormat>
  <Paragraphs>166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802.11PowerPointTemplate-Landscape</vt:lpstr>
      <vt:lpstr>Joint Opening Plenary  IEEE 802.21  Media Independent Handover Services Session #57, July 2013 Geneva, Switzerland </vt:lpstr>
      <vt:lpstr>WG Officers</vt:lpstr>
      <vt:lpstr>IEEE 802.21 Meeting Server Details</vt:lpstr>
      <vt:lpstr>Session Time and Location   </vt:lpstr>
      <vt:lpstr>802.21 WG Objective </vt:lpstr>
      <vt:lpstr>Work Status </vt:lpstr>
      <vt:lpstr>Objectives for the July  Meeting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468</cp:revision>
  <cp:lastPrinted>1998-02-10T13:28:06Z</cp:lastPrinted>
  <dcterms:created xsi:type="dcterms:W3CDTF">2002-07-08T22:03:28Z</dcterms:created>
  <dcterms:modified xsi:type="dcterms:W3CDTF">2013-07-14T07:44:48Z</dcterms:modified>
</cp:coreProperties>
</file>