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3"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73" d="100"/>
          <a:sy n="73" d="100"/>
        </p:scale>
        <p:origin x="-40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21-13-0096-00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May 16, 2013</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#56 in Big Island</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session #56</a:t>
            </a: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May 2013 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32859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had one session during this meeting </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AM2 session, May 16,  2013 </a:t>
            </a: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There were three presentations  on new use cases:</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https://mentor.ieee.org/802.21/dcn/13/21-13-0091-00-0000-new-scenarios-for-miis.pptx</a:t>
            </a:r>
          </a:p>
          <a:p>
            <a:pPr lvl="1"/>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https://mentor.ieee.org/802.21/dcn/13/21-13-0092-01-MuGM-new-scenarios-for-802-21-1.pptx</a:t>
            </a:r>
          </a:p>
          <a:p>
            <a:pPr lvl="1"/>
            <a:endParaRPr lang="en-US" altLang="ja-JP" dirty="0" smtClean="0">
              <a:ea typeface="MS PGothic" pitchFamily="34" charset="-128"/>
            </a:endParaRP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https://mentor.ieee.org/802.21/dcn/13/21-13-0071-00-0000-explaining-that-how-to-solve-of-the-user-authentication-in-case-of-mih.doc</a:t>
            </a:r>
          </a:p>
          <a:p>
            <a:pPr lvl="1"/>
            <a:endParaRPr lang="en-US" altLang="ja-JP" dirty="0" smtClean="0">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smtClean="0">
                <a:ea typeface="MS PGothic" pitchFamily="34" charset="-128"/>
              </a:rPr>
              <a:t>Teleconference</a:t>
            </a:r>
            <a:r>
              <a:rPr lang="ja-JP" altLang="en-US" smtClean="0">
                <a:ea typeface="MS PGothic" pitchFamily="34" charset="-128"/>
              </a:rPr>
              <a:t> </a:t>
            </a:r>
            <a:r>
              <a:rPr lang="en-US" altLang="ja-JP" smtClean="0">
                <a:ea typeface="MS PGothic" pitchFamily="34" charset="-128"/>
              </a:rPr>
              <a:t>Schedule (Tentative)</a:t>
            </a:r>
          </a:p>
        </p:txBody>
      </p:sp>
      <p:sp>
        <p:nvSpPr>
          <p:cNvPr id="9219" name="Content Placeholder 2"/>
          <p:cNvSpPr>
            <a:spLocks noGrp="1"/>
          </p:cNvSpPr>
          <p:nvPr>
            <p:ph idx="1"/>
          </p:nvPr>
        </p:nvSpPr>
        <p:spPr>
          <a:xfrm>
            <a:off x="201613" y="1700807"/>
            <a:ext cx="8299450" cy="2952329"/>
          </a:xfrm>
        </p:spPr>
        <p:txBody>
          <a:bodyPr/>
          <a:lstStyle/>
          <a:p>
            <a:pPr marL="352425"/>
            <a:r>
              <a:rPr lang="en-US" altLang="ja-JP" smtClean="0">
                <a:ea typeface="MS PGothic" pitchFamily="34" charset="-128"/>
              </a:rPr>
              <a:t>June  24 (Mon), </a:t>
            </a:r>
            <a:r>
              <a:rPr lang="en-US" altLang="ja-JP" dirty="0" smtClean="0">
                <a:ea typeface="MS PGothic" pitchFamily="34" charset="-128"/>
              </a:rPr>
              <a:t>2013 , 8- 10 am, US EST</a:t>
            </a:r>
            <a:endParaRPr lang="en-US" altLang="ja-JP" dirty="0" smtClean="0">
              <a:ea typeface="MS PGothic" pitchFamily="34" charset="-128"/>
            </a:endParaRP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4</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9088</TotalTime>
  <Words>303</Words>
  <Application>Microsoft Office PowerPoint</Application>
  <PresentationFormat>On-screen Show (4:3)</PresentationFormat>
  <Paragraphs>31</Paragraphs>
  <Slides>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Times New Roman</vt:lpstr>
      <vt:lpstr>Arial</vt:lpstr>
      <vt:lpstr>Times</vt:lpstr>
      <vt:lpstr>Rotis Sans Serif for Nokia</vt:lpstr>
      <vt:lpstr>MS PGothic</vt:lpstr>
      <vt:lpstr>Gulim</vt:lpstr>
      <vt:lpstr>SimSun</vt:lpstr>
      <vt:lpstr>blank presentation</vt:lpstr>
      <vt:lpstr>Slide 1</vt:lpstr>
      <vt:lpstr>Slide 2</vt:lpstr>
      <vt:lpstr>Progress in May 2013 Meeting</vt:lpstr>
      <vt:lpstr>Teleconference Schedule (Tentative)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992</cp:revision>
  <dcterms:created xsi:type="dcterms:W3CDTF">1601-01-01T00:00:00Z</dcterms:created>
  <dcterms:modified xsi:type="dcterms:W3CDTF">2013-05-17T02:38:41Z</dcterms:modified>
</cp:coreProperties>
</file>