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20"/>
  </p:notesMasterIdLst>
  <p:handoutMasterIdLst>
    <p:handoutMasterId r:id="rId21"/>
  </p:handoutMasterIdLst>
  <p:sldIdLst>
    <p:sldId id="413" r:id="rId6"/>
    <p:sldId id="425" r:id="rId7"/>
    <p:sldId id="426" r:id="rId8"/>
    <p:sldId id="433" r:id="rId9"/>
    <p:sldId id="428" r:id="rId10"/>
    <p:sldId id="453" r:id="rId11"/>
    <p:sldId id="454" r:id="rId12"/>
    <p:sldId id="441" r:id="rId13"/>
    <p:sldId id="445" r:id="rId14"/>
    <p:sldId id="457" r:id="rId15"/>
    <p:sldId id="429" r:id="rId16"/>
    <p:sldId id="449" r:id="rId17"/>
    <p:sldId id="451" r:id="rId18"/>
    <p:sldId id="455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1" d="100"/>
          <a:sy n="91" d="100"/>
        </p:scale>
        <p:origin x="-211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104351" y="394156"/>
            <a:ext cx="517128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21-13-0093-00-0000-Session#56-Closing_Plenary_Notes.ppt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3/21-13-0090-00-MuGM-tgd-closing-note.ppt" TargetMode="External"/><Relationship Id="rId2" Type="http://schemas.openxmlformats.org/officeDocument/2006/relationships/hyperlink" Target="https://mentor.ieee.org/802.21/dcn/13/21-13-0081-04-srho-tgc-report-and-agenda.pptx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mentor.ieee.org/802.21/dcn/13/21-13-0096-00-MISU-802-21-1-closing-report.pptx" TargetMode="External"/><Relationship Id="rId4" Type="http://schemas.openxmlformats.org/officeDocument/2006/relationships/hyperlink" Target="https://mentor.ieee.org/802.21/dcn/13/21-13-0098-00-REVP-tgm-report-and-agenda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3/21-13-0099-00-0000-802-11-liaison-report-for-2013-05.pp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56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Big Island</a:t>
            </a:r>
            <a:r>
              <a:rPr lang="en-US" b="1" dirty="0" smtClean="0">
                <a:latin typeface="Arial" charset="0"/>
              </a:rPr>
              <a:t>, HI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334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kumimoji="1" lang="en-US" altLang="ja-JP" sz="2400" dirty="0" smtClean="0">
                <a:ea typeface="MS PGothic" pitchFamily="34" charset="-128"/>
              </a:rPr>
              <a:t>The Working Group authorizes the WG Chair t</a:t>
            </a:r>
            <a:r>
              <a:rPr lang="en-US" altLang="ko-KR" sz="2400" dirty="0" smtClean="0">
                <a:ea typeface="Gulim" pitchFamily="34" charset="-127"/>
              </a:rPr>
              <a:t>o carry out a Working Group 30 days Letter Ballot on the question ‘Should P802.21d D01 be forwarded to Sponsor Ballot?’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Yoshihiro Ohba 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Charlie E. Perkins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 Nanjing </a:t>
            </a:r>
            <a:r>
              <a:rPr lang="en-US" sz="2400" b="1" dirty="0" err="1" smtClean="0">
                <a:solidFill>
                  <a:srgbClr val="0000FF"/>
                </a:solidFill>
              </a:rPr>
              <a:t>Zhong</a:t>
            </a:r>
            <a:r>
              <a:rPr lang="en-US" sz="2400" b="1" dirty="0" smtClean="0">
                <a:solidFill>
                  <a:srgbClr val="0000FF"/>
                </a:solidFill>
              </a:rPr>
              <a:t> Shan Hotel,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July, 2013 Sessions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r>
              <a:rPr lang="en-US" sz="2400" dirty="0" smtClean="0"/>
              <a:t>The July 2013 IEEE 802 Plenary Session will take place July 14-19, 2013 at the International Telecommunication Union (ITU-HQ) Headquarters Campus in Geneva, Switzerland.  </a:t>
            </a:r>
          </a:p>
          <a:p>
            <a:pPr>
              <a:buNone/>
            </a:pPr>
            <a:r>
              <a:rPr lang="en-US" sz="2400" dirty="0" smtClean="0"/>
              <a:t>    International Telecommunication Union (ITU)</a:t>
            </a:r>
            <a:br>
              <a:rPr lang="en-US" sz="2400" dirty="0" smtClean="0"/>
            </a:br>
            <a:r>
              <a:rPr lang="en-US" sz="2400" dirty="0" smtClean="0"/>
              <a:t>Place des Nations, 1211 Geneva 20, Switzerland</a:t>
            </a:r>
          </a:p>
          <a:p>
            <a:r>
              <a:rPr lang="x-none" sz="2400" b="1" smtClean="0"/>
              <a:t>Registration Fees</a:t>
            </a:r>
            <a:r>
              <a:rPr lang="en-US" sz="2400" b="1" dirty="0" smtClean="0"/>
              <a:t>: </a:t>
            </a:r>
            <a:r>
              <a:rPr lang="en-US" sz="2400" dirty="0" smtClean="0"/>
              <a:t> </a:t>
            </a:r>
          </a:p>
          <a:p>
            <a:pPr lvl="1"/>
            <a:r>
              <a:rPr lang="en-US" sz="2000" b="1" dirty="0" smtClean="0"/>
              <a:t>Early:  Before 6pm Pacific Time, Friday, May 24, 2013 </a:t>
            </a:r>
            <a:endParaRPr lang="en-US" sz="2000" dirty="0" smtClean="0"/>
          </a:p>
          <a:p>
            <a:pPr lvl="1"/>
            <a:r>
              <a:rPr lang="en-US" sz="2000" dirty="0" smtClean="0"/>
              <a:t>$500 US for </a:t>
            </a:r>
            <a:r>
              <a:rPr lang="en-US" sz="2000" b="1" u="sng" dirty="0" smtClean="0"/>
              <a:t>all </a:t>
            </a:r>
            <a:r>
              <a:rPr lang="en-US" sz="2000" dirty="0" smtClean="0"/>
              <a:t>attendees (no group hotel stay required</a:t>
            </a:r>
          </a:p>
          <a:p>
            <a:r>
              <a:rPr lang="en-US" sz="2000" dirty="0" smtClean="0"/>
              <a:t>Registration for the July 2013 IEEE 802 Plenary Session  (http://802world.org/plenary)  will be available sometime after the completion of the March 2013 Session in Orlando, FL USA.  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 (Pending)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802.21c Single Radio Handovers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 smtClean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mentor.ieee.org/802.21/dcn/13/21-13-0081-04-srho-tgc-report-and-agenda.pptx</a:t>
            </a:r>
            <a:endParaRPr lang="en-US" sz="2400" dirty="0" smtClean="0"/>
          </a:p>
          <a:p>
            <a:r>
              <a:rPr lang="en-US" sz="2400" dirty="0" smtClean="0"/>
              <a:t>802.21d  Multicast Management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 smtClean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mentor.ieee.org/802.21/dcn/13/21-13-0090-00-MuGM-tgd-closing-note.ppt</a:t>
            </a:r>
            <a:endParaRPr lang="en-US" dirty="0" smtClean="0"/>
          </a:p>
          <a:p>
            <a:r>
              <a:rPr lang="en-US" sz="2200" dirty="0" smtClean="0"/>
              <a:t>802.21m: Revision  Task Group</a:t>
            </a:r>
          </a:p>
          <a:p>
            <a:pPr lvl="1"/>
            <a:r>
              <a:rPr lang="en-US" sz="1800" dirty="0" smtClean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mentor.ieee.org/802.21/dcn/13/21-13-0098-00-REVP-tgm-report-and-agenda.pptx</a:t>
            </a:r>
            <a:endParaRPr lang="en-US" sz="1800" dirty="0" smtClean="0"/>
          </a:p>
          <a:p>
            <a:r>
              <a:rPr lang="en-US" sz="2200" dirty="0" smtClean="0"/>
              <a:t>802.21.1: Media Independent Services Task Group </a:t>
            </a:r>
          </a:p>
          <a:p>
            <a:pPr lvl="1"/>
            <a:r>
              <a:rPr lang="en-US" sz="1800" dirty="0" smtClean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mentor.ieee.org/802.21/dcn/13/21-13-0096-00-MISU-802-21-1-closing-report.pptx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endParaRPr lang="en-US" sz="22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Report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mentor.ieee.org/802.21/dcn/13/21-13-0099-00-0000-802-11-liaison-report-for-2013-05.ppt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IETF Report</a:t>
            </a:r>
          </a:p>
          <a:p>
            <a:pPr lvl="1"/>
            <a:r>
              <a:rPr lang="en-US" dirty="0" smtClean="0"/>
              <a:t>None 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r>
              <a:rPr lang="en-US" sz="2400" dirty="0" smtClean="0"/>
              <a:t>802.21c </a:t>
            </a:r>
            <a:r>
              <a:rPr lang="en-US" sz="2400" dirty="0" smtClean="0"/>
              <a:t>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1800" dirty="0" smtClean="0"/>
              <a:t>May </a:t>
            </a:r>
            <a:r>
              <a:rPr lang="en-US" sz="1800" dirty="0" smtClean="0"/>
              <a:t>30 (Thurs), 8-10 pm, US </a:t>
            </a:r>
            <a:r>
              <a:rPr lang="en-US" sz="1800" dirty="0" smtClean="0"/>
              <a:t>ET </a:t>
            </a:r>
          </a:p>
          <a:p>
            <a:pPr lvl="1"/>
            <a:r>
              <a:rPr lang="en-US" sz="1800" dirty="0" smtClean="0"/>
              <a:t>June </a:t>
            </a:r>
            <a:r>
              <a:rPr lang="en-US" sz="1800" dirty="0" smtClean="0"/>
              <a:t>11 </a:t>
            </a:r>
            <a:r>
              <a:rPr lang="en-US" sz="1800" dirty="0" smtClean="0"/>
              <a:t>(Tues), 9:30-11:30 am, US </a:t>
            </a:r>
            <a:r>
              <a:rPr lang="en-US" sz="1800" dirty="0" smtClean="0"/>
              <a:t>ET</a:t>
            </a:r>
          </a:p>
          <a:p>
            <a:pPr lvl="1"/>
            <a:r>
              <a:rPr lang="en-US" sz="1800" dirty="0" smtClean="0"/>
              <a:t>June </a:t>
            </a:r>
            <a:r>
              <a:rPr lang="en-US" sz="1800" dirty="0" smtClean="0"/>
              <a:t>25 </a:t>
            </a:r>
            <a:r>
              <a:rPr lang="en-US" sz="1800" dirty="0" smtClean="0"/>
              <a:t>(Tues),  8- 10 pm, US </a:t>
            </a:r>
            <a:r>
              <a:rPr lang="en-US" sz="1800" dirty="0" smtClean="0"/>
              <a:t>ET</a:t>
            </a:r>
          </a:p>
          <a:p>
            <a:pPr lvl="1"/>
            <a:r>
              <a:rPr lang="en-US" sz="1800" dirty="0" smtClean="0"/>
              <a:t>July </a:t>
            </a:r>
            <a:r>
              <a:rPr lang="en-US" sz="1800" dirty="0" smtClean="0"/>
              <a:t>9 </a:t>
            </a:r>
            <a:r>
              <a:rPr lang="en-US" sz="1800" dirty="0" smtClean="0"/>
              <a:t>(Tues), 9:30-11:30 am, US  ET</a:t>
            </a:r>
            <a:endParaRPr lang="en-US" sz="1800" dirty="0" smtClean="0"/>
          </a:p>
          <a:p>
            <a:r>
              <a:rPr lang="en-US" sz="2400" dirty="0" smtClean="0"/>
              <a:t>802.21d </a:t>
            </a:r>
            <a:r>
              <a:rPr lang="en-US" sz="2400" dirty="0" smtClean="0"/>
              <a:t>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1600" dirty="0" smtClean="0"/>
              <a:t>July 3 (Wed</a:t>
            </a:r>
            <a:r>
              <a:rPr lang="en-US" sz="1600" dirty="0" smtClean="0"/>
              <a:t>), 2013,  8am-10am, US ET</a:t>
            </a:r>
            <a:endParaRPr lang="en-US" sz="1600" dirty="0" smtClean="0"/>
          </a:p>
          <a:p>
            <a:pPr lvl="1"/>
            <a:r>
              <a:rPr lang="en-US" sz="1600" dirty="0" smtClean="0"/>
              <a:t>July 10 (Wed</a:t>
            </a:r>
            <a:r>
              <a:rPr lang="en-US" sz="1600" dirty="0" smtClean="0"/>
              <a:t>), 2013,  8am-10am, US  ET</a:t>
            </a:r>
            <a:endParaRPr lang="en-US" sz="1600" dirty="0" smtClean="0"/>
          </a:p>
          <a:p>
            <a:r>
              <a:rPr lang="en-US" sz="2400" dirty="0" smtClean="0"/>
              <a:t>802.21m </a:t>
            </a:r>
            <a:r>
              <a:rPr lang="en-US" sz="2400" dirty="0" smtClean="0"/>
              <a:t>Teleconference</a:t>
            </a:r>
            <a:r>
              <a:rPr lang="en-US" sz="2400" dirty="0" smtClean="0"/>
              <a:t>:</a:t>
            </a:r>
          </a:p>
          <a:p>
            <a:pPr lvl="1"/>
            <a:r>
              <a:rPr lang="en-US" sz="1800" dirty="0" smtClean="0"/>
              <a:t>June 11 (Tues), 8-10 pm, US ET</a:t>
            </a:r>
            <a:endParaRPr lang="en-US" sz="1800" dirty="0" smtClean="0"/>
          </a:p>
          <a:p>
            <a:r>
              <a:rPr lang="en-US" sz="2200" dirty="0" smtClean="0"/>
              <a:t>802.21.1 </a:t>
            </a:r>
            <a:r>
              <a:rPr lang="en-US" sz="2200" dirty="0" smtClean="0"/>
              <a:t>Teleconference </a:t>
            </a:r>
          </a:p>
          <a:p>
            <a:pPr lvl="1"/>
            <a:r>
              <a:rPr lang="en-US" altLang="ja-JP" sz="1800" dirty="0" smtClean="0">
                <a:ea typeface="MS PGothic" pitchFamily="34" charset="-128"/>
              </a:rPr>
              <a:t>June  </a:t>
            </a:r>
            <a:r>
              <a:rPr lang="en-US" altLang="ja-JP" sz="1800" dirty="0" smtClean="0">
                <a:ea typeface="MS PGothic" pitchFamily="34" charset="-128"/>
              </a:rPr>
              <a:t>24 (Mon), </a:t>
            </a:r>
            <a:r>
              <a:rPr lang="en-US" altLang="ja-JP" sz="1800" dirty="0" smtClean="0">
                <a:ea typeface="MS PGothic" pitchFamily="34" charset="-128"/>
              </a:rPr>
              <a:t>2013 , 8- 10 am, US </a:t>
            </a:r>
            <a:r>
              <a:rPr lang="en-US" altLang="ja-JP" sz="1800" dirty="0" smtClean="0">
                <a:ea typeface="MS PGothic" pitchFamily="34" charset="-128"/>
              </a:rPr>
              <a:t>EST</a:t>
            </a:r>
            <a:endParaRPr lang="en-US" sz="18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802.21c LB BRC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572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altLang="ja-JP" sz="2000" dirty="0" smtClean="0">
                <a:ea typeface="ＭＳ Ｐゴシック" pitchFamily="50" charset="-128"/>
              </a:rPr>
              <a:t>Anthony Chan (Chair)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Dapeng Liu 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Charlie E. Perkins 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Yoshihiro Ohba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Antonio de la Oliva</a:t>
            </a:r>
          </a:p>
          <a:p>
            <a:r>
              <a:rPr lang="en-US" altLang="ja-JP" sz="2000" dirty="0" err="1" smtClean="0">
                <a:ea typeface="ＭＳ Ｐゴシック" pitchFamily="50" charset="-128"/>
              </a:rPr>
              <a:t>Hyunho</a:t>
            </a:r>
            <a:r>
              <a:rPr lang="en-US" altLang="ja-JP" sz="2000" dirty="0" smtClean="0">
                <a:ea typeface="ＭＳ Ｐゴシック" pitchFamily="50" charset="-128"/>
              </a:rPr>
              <a:t> Park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Hyeong Ho Lee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Ballot Resolution Committee (BRC) to resolve WG </a:t>
            </a:r>
            <a:r>
              <a:rPr lang="en-US" altLang="ko-KR" sz="2400" dirty="0" smtClean="0"/>
              <a:t>LB6b </a:t>
            </a:r>
            <a:r>
              <a:rPr lang="en-US" altLang="ko-KR" sz="2400" dirty="0" smtClean="0"/>
              <a:t>comments and  approve the 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Charles E. Perkins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Clint Chaplin 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 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P802.21c  Editor to incorporate all the resolutions of letter ballot </a:t>
            </a:r>
            <a:r>
              <a:rPr lang="en-US" altLang="zh-CN" sz="2400" dirty="0" smtClean="0"/>
              <a:t>#</a:t>
            </a:r>
            <a:r>
              <a:rPr lang="en-US" altLang="zh-CN" sz="2400" dirty="0" smtClean="0"/>
              <a:t>6b </a:t>
            </a:r>
            <a:r>
              <a:rPr lang="en-US" altLang="zh-CN" sz="2400" dirty="0" smtClean="0"/>
              <a:t>comments in</a:t>
            </a:r>
            <a:r>
              <a:rPr lang="en-US" altLang="ko-KR" sz="2400" dirty="0" smtClean="0"/>
              <a:t>to P802.21c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D03 </a:t>
            </a:r>
            <a:r>
              <a:rPr lang="en-US" altLang="ko-KR" sz="2400" dirty="0" smtClean="0"/>
              <a:t>and produce </a:t>
            </a:r>
            <a:r>
              <a:rPr lang="en-US" altLang="ko-KR" sz="2400" dirty="0" smtClean="0"/>
              <a:t>P802</a:t>
            </a:r>
            <a:r>
              <a:rPr lang="en-US" altLang="zh-CN" sz="2400" dirty="0" smtClean="0"/>
              <a:t>.21c/D04</a:t>
            </a:r>
            <a:r>
              <a:rPr lang="en-US" altLang="ko-KR" sz="2400" dirty="0" smtClean="0"/>
              <a:t>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Charles E. Perkins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Clint Chaplin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a LB</a:t>
            </a:r>
            <a:r>
              <a:rPr lang="en-US" altLang="zh-CN" sz="2400" dirty="0" smtClean="0"/>
              <a:t>#6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P802.21c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D04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Charles E. Perkins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Clint Chaplin 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r>
              <a:rPr lang="en-US" altLang="zh-HK" sz="2000" dirty="0" smtClean="0">
                <a:ea typeface="PMingLiU" charset="-120"/>
              </a:rPr>
              <a:t>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42900</TotalTime>
  <Words>796</Words>
  <Application>Microsoft Office PowerPoint</Application>
  <PresentationFormat>On-screen Show (4:3)</PresentationFormat>
  <Paragraphs>179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#56 Big Island, HI Closing  Plenary</vt:lpstr>
      <vt:lpstr>Meeting Updates</vt:lpstr>
      <vt:lpstr>TG Reports </vt:lpstr>
      <vt:lpstr>Liaison Reports </vt:lpstr>
      <vt:lpstr>Teleconferences </vt:lpstr>
      <vt:lpstr>802.21c LB BRC </vt:lpstr>
      <vt:lpstr>P802.21 WG Motion</vt:lpstr>
      <vt:lpstr>P802.21 WG Motion </vt:lpstr>
      <vt:lpstr>P802.21 WG Motion</vt:lpstr>
      <vt:lpstr>P802.21 WG Motion </vt:lpstr>
      <vt:lpstr>Future Sessions</vt:lpstr>
      <vt:lpstr>Future Sessions – 2013 </vt:lpstr>
      <vt:lpstr>July, 2013 Sessions Details 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574</cp:revision>
  <cp:lastPrinted>1998-02-10T13:28:06Z</cp:lastPrinted>
  <dcterms:created xsi:type="dcterms:W3CDTF">2002-07-08T22:03:28Z</dcterms:created>
  <dcterms:modified xsi:type="dcterms:W3CDTF">2013-05-17T02:55:41Z</dcterms:modified>
</cp:coreProperties>
</file>