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9"/>
  </p:notesMasterIdLst>
  <p:handoutMasterIdLst>
    <p:handoutMasterId r:id="rId10"/>
  </p:handoutMasterIdLst>
  <p:sldIdLst>
    <p:sldId id="333" r:id="rId2"/>
    <p:sldId id="332" r:id="rId3"/>
    <p:sldId id="345" r:id="rId4"/>
    <p:sldId id="347" r:id="rId5"/>
    <p:sldId id="349" r:id="rId6"/>
    <p:sldId id="348" r:id="rId7"/>
    <p:sldId id="350" r:id="rId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ＭＳ Ｐゴシック" charset="0"/>
        <a:cs typeface="+mn-cs"/>
      </a:defRPr>
    </a:lvl1pPr>
    <a:lvl2pPr marL="457200" algn="l" rtl="0" fontAlgn="base">
      <a:spcBef>
        <a:spcPct val="0"/>
      </a:spcBef>
      <a:spcAft>
        <a:spcPct val="0"/>
      </a:spcAft>
      <a:defRPr sz="2400" kern="1200">
        <a:solidFill>
          <a:schemeClr val="tx1"/>
        </a:solidFill>
        <a:latin typeface="Times New Roman" charset="0"/>
        <a:ea typeface="ＭＳ Ｐゴシック" charset="0"/>
        <a:cs typeface="+mn-cs"/>
      </a:defRPr>
    </a:lvl2pPr>
    <a:lvl3pPr marL="914400" algn="l" rtl="0" fontAlgn="base">
      <a:spcBef>
        <a:spcPct val="0"/>
      </a:spcBef>
      <a:spcAft>
        <a:spcPct val="0"/>
      </a:spcAft>
      <a:defRPr sz="2400" kern="1200">
        <a:solidFill>
          <a:schemeClr val="tx1"/>
        </a:solidFill>
        <a:latin typeface="Times New Roman" charset="0"/>
        <a:ea typeface="ＭＳ Ｐゴシック" charset="0"/>
        <a:cs typeface="+mn-cs"/>
      </a:defRPr>
    </a:lvl3pPr>
    <a:lvl4pPr marL="1371600" algn="l" rtl="0" fontAlgn="base">
      <a:spcBef>
        <a:spcPct val="0"/>
      </a:spcBef>
      <a:spcAft>
        <a:spcPct val="0"/>
      </a:spcAft>
      <a:defRPr sz="2400" kern="1200">
        <a:solidFill>
          <a:schemeClr val="tx1"/>
        </a:solidFill>
        <a:latin typeface="Times New Roman" charset="0"/>
        <a:ea typeface="ＭＳ Ｐゴシック" charset="0"/>
        <a:cs typeface="+mn-cs"/>
      </a:defRPr>
    </a:lvl4pPr>
    <a:lvl5pPr marL="1828800" algn="l" rtl="0" fontAlgn="base">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ECFF"/>
    <a:srgbClr val="99CCFF"/>
    <a:srgbClr val="66FF99"/>
    <a:srgbClr val="FF9933"/>
    <a:srgbClr val="FF0000"/>
    <a:srgbClr val="CC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70" autoAdjust="0"/>
    <p:restoredTop sz="94660"/>
  </p:normalViewPr>
  <p:slideViewPr>
    <p:cSldViewPr>
      <p:cViewPr varScale="1">
        <p:scale>
          <a:sx n="113" d="100"/>
          <a:sy n="113" d="100"/>
        </p:scale>
        <p:origin x="-352"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ＭＳ Ｐゴシック" charset="0"/>
              </a:defRPr>
            </a:lvl1pPr>
          </a:lstStyle>
          <a:p>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ＭＳ Ｐゴシック" charset="0"/>
              </a:defRPr>
            </a:lvl1pPr>
          </a:lstStyle>
          <a:p>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ＭＳ Ｐゴシック" charset="0"/>
              </a:defRPr>
            </a:lvl1pPr>
          </a:lstStyle>
          <a:p>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ＭＳ Ｐゴシック" charset="0"/>
              </a:defRPr>
            </a:lvl1pPr>
          </a:lstStyle>
          <a:p>
            <a:fld id="{18A4F9B3-416D-5B41-BBDF-9953A619E7B8}" type="slidenum">
              <a:rPr lang="en-US" altLang="ja-JP"/>
              <a:pPr/>
              <a:t>‹#›</a:t>
            </a:fld>
            <a:endParaRPr lang="en-US" altLang="ja-JP"/>
          </a:p>
        </p:txBody>
      </p:sp>
    </p:spTree>
    <p:extLst>
      <p:ext uri="{BB962C8B-B14F-4D97-AF65-F5344CB8AC3E}">
        <p14:creationId xmlns:p14="http://schemas.microsoft.com/office/powerpoint/2010/main" val="2199808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ＭＳ Ｐゴシック" charset="0"/>
              </a:defRPr>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ＭＳ Ｐゴシック" charset="0"/>
              </a:defRPr>
            </a:lvl1pPr>
          </a:lstStyle>
          <a:p>
            <a:endParaRPr lang="en-US" altLang="ja-JP"/>
          </a:p>
        </p:txBody>
      </p:sp>
      <p:sp>
        <p:nvSpPr>
          <p:cNvPr id="112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ＭＳ Ｐゴシック" charset="0"/>
              </a:defRPr>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ＭＳ Ｐゴシック" charset="0"/>
              </a:defRPr>
            </a:lvl1pPr>
          </a:lstStyle>
          <a:p>
            <a:fld id="{8C48CED7-EC7C-864B-99A0-338592CF630D}" type="slidenum">
              <a:rPr lang="ja-JP" altLang="en-US"/>
              <a:pPr/>
              <a:t>‹#›</a:t>
            </a:fld>
            <a:endParaRPr lang="en-US" altLang="ja-JP"/>
          </a:p>
        </p:txBody>
      </p:sp>
    </p:spTree>
    <p:extLst>
      <p:ext uri="{BB962C8B-B14F-4D97-AF65-F5344CB8AC3E}">
        <p14:creationId xmlns:p14="http://schemas.microsoft.com/office/powerpoint/2010/main" val="40536247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ja-JP">
              <a:latin typeface="Times New Roman" charset="0"/>
              <a:cs typeface="ＭＳ Ｐゴシック" charset="0"/>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F1D02821-1F68-684C-AA99-3D304A7F89FD}" type="slidenum">
              <a:rPr lang="ja-JP" altLang="en-US" sz="1200"/>
              <a:pPr/>
              <a:t>1</a:t>
            </a:fld>
            <a:endParaRPr lang="en-US" altLang="ja-JP"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ja-JP">
              <a:latin typeface="Times New Roman" charset="0"/>
              <a:cs typeface="ＭＳ Ｐゴシック" charset="0"/>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66FF1B09-6713-1445-A7C4-E73FBB631B56}" type="slidenum">
              <a:rPr lang="ja-JP" altLang="en-US" sz="1200"/>
              <a:pPr/>
              <a:t>2</a:t>
            </a:fld>
            <a:endParaRPr lang="en-US" altLang="ja-JP"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5" name="Rectangle 5"/>
          <p:cNvSpPr>
            <a:spLocks noGrp="1" noChangeArrowheads="1"/>
          </p:cNvSpPr>
          <p:nvPr>
            <p:ph type="sldNum" sz="quarter" idx="11"/>
          </p:nvPr>
        </p:nvSpPr>
        <p:spPr>
          <a:ln/>
        </p:spPr>
        <p:txBody>
          <a:bodyPr/>
          <a:lstStyle>
            <a:lvl1pPr>
              <a:defRPr/>
            </a:lvl1pPr>
          </a:lstStyle>
          <a:p>
            <a:fld id="{A564267A-1F15-EC41-9221-0365CE6FE9BE}" type="slidenum">
              <a:rPr lang="en-US" altLang="ja-JP"/>
              <a:pPr/>
              <a:t>‹#›</a:t>
            </a:fld>
            <a:endParaRPr lang="en-US" altLang="ja-JP"/>
          </a:p>
        </p:txBody>
      </p:sp>
    </p:spTree>
    <p:extLst>
      <p:ext uri="{BB962C8B-B14F-4D97-AF65-F5344CB8AC3E}">
        <p14:creationId xmlns:p14="http://schemas.microsoft.com/office/powerpoint/2010/main" val="222316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5" name="Rectangle 5"/>
          <p:cNvSpPr>
            <a:spLocks noGrp="1" noChangeArrowheads="1"/>
          </p:cNvSpPr>
          <p:nvPr>
            <p:ph type="sldNum" sz="quarter" idx="11"/>
          </p:nvPr>
        </p:nvSpPr>
        <p:spPr>
          <a:ln/>
        </p:spPr>
        <p:txBody>
          <a:bodyPr/>
          <a:lstStyle>
            <a:lvl1pPr>
              <a:defRPr/>
            </a:lvl1pPr>
          </a:lstStyle>
          <a:p>
            <a:fld id="{BDEDC2B7-7B53-AD49-9DCD-F50A51C483E6}" type="slidenum">
              <a:rPr lang="en-US" altLang="ja-JP"/>
              <a:pPr/>
              <a:t>‹#›</a:t>
            </a:fld>
            <a:endParaRPr lang="en-US" altLang="ja-JP"/>
          </a:p>
        </p:txBody>
      </p:sp>
    </p:spTree>
    <p:extLst>
      <p:ext uri="{BB962C8B-B14F-4D97-AF65-F5344CB8AC3E}">
        <p14:creationId xmlns:p14="http://schemas.microsoft.com/office/powerpoint/2010/main" val="294461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5" name="Rectangle 5"/>
          <p:cNvSpPr>
            <a:spLocks noGrp="1" noChangeArrowheads="1"/>
          </p:cNvSpPr>
          <p:nvPr>
            <p:ph type="sldNum" sz="quarter" idx="11"/>
          </p:nvPr>
        </p:nvSpPr>
        <p:spPr>
          <a:ln/>
        </p:spPr>
        <p:txBody>
          <a:bodyPr/>
          <a:lstStyle>
            <a:lvl1pPr>
              <a:defRPr/>
            </a:lvl1pPr>
          </a:lstStyle>
          <a:p>
            <a:fld id="{134038DE-CB64-D041-A0EA-C2641D0F63BA}" type="slidenum">
              <a:rPr lang="en-US" altLang="ja-JP"/>
              <a:pPr/>
              <a:t>‹#›</a:t>
            </a:fld>
            <a:endParaRPr lang="en-US" altLang="ja-JP"/>
          </a:p>
        </p:txBody>
      </p:sp>
    </p:spTree>
    <p:extLst>
      <p:ext uri="{BB962C8B-B14F-4D97-AF65-F5344CB8AC3E}">
        <p14:creationId xmlns:p14="http://schemas.microsoft.com/office/powerpoint/2010/main" val="1435231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4" name="Rectangle 5"/>
          <p:cNvSpPr>
            <a:spLocks noGrp="1" noChangeArrowheads="1"/>
          </p:cNvSpPr>
          <p:nvPr>
            <p:ph type="sldNum" sz="quarter" idx="11"/>
          </p:nvPr>
        </p:nvSpPr>
        <p:spPr>
          <a:ln/>
        </p:spPr>
        <p:txBody>
          <a:bodyPr/>
          <a:lstStyle>
            <a:lvl1pPr>
              <a:defRPr/>
            </a:lvl1pPr>
          </a:lstStyle>
          <a:p>
            <a:fld id="{A615DC1F-124A-C34D-8D88-752BC5FE94EA}" type="slidenum">
              <a:rPr lang="en-US" altLang="ja-JP"/>
              <a:pPr/>
              <a:t>‹#›</a:t>
            </a:fld>
            <a:endParaRPr lang="en-US" altLang="ja-JP"/>
          </a:p>
        </p:txBody>
      </p:sp>
    </p:spTree>
    <p:extLst>
      <p:ext uri="{BB962C8B-B14F-4D97-AF65-F5344CB8AC3E}">
        <p14:creationId xmlns:p14="http://schemas.microsoft.com/office/powerpoint/2010/main" val="877053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smtClean="0"/>
            </a:lvl1pPr>
          </a:lstStyle>
          <a:p>
            <a:pPr>
              <a:defRPr/>
            </a:pPr>
            <a:r>
              <a:rPr lang="en-US"/>
              <a:t>21-12-0059-00-MuGM</a:t>
            </a:r>
          </a:p>
        </p:txBody>
      </p:sp>
      <p:sp>
        <p:nvSpPr>
          <p:cNvPr id="5" name="Slide Number Placeholder 4"/>
          <p:cNvSpPr>
            <a:spLocks noGrp="1"/>
          </p:cNvSpPr>
          <p:nvPr>
            <p:ph type="sldNum" sz="quarter" idx="11"/>
          </p:nvPr>
        </p:nvSpPr>
        <p:spPr/>
        <p:txBody>
          <a:bodyPr/>
          <a:lstStyle>
            <a:lvl1pPr>
              <a:defRPr/>
            </a:lvl1pPr>
          </a:lstStyle>
          <a:p>
            <a:fld id="{E7A19551-7016-7A4C-8EFF-78684DC6290C}" type="slidenum">
              <a:rPr lang="en-US" altLang="ja-JP"/>
              <a:pPr/>
              <a:t>‹#›</a:t>
            </a:fld>
            <a:endParaRPr lang="en-US" altLang="ja-JP"/>
          </a:p>
        </p:txBody>
      </p:sp>
    </p:spTree>
    <p:extLst>
      <p:ext uri="{BB962C8B-B14F-4D97-AF65-F5344CB8AC3E}">
        <p14:creationId xmlns:p14="http://schemas.microsoft.com/office/powerpoint/2010/main" val="938895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5" name="Rectangle 5"/>
          <p:cNvSpPr>
            <a:spLocks noGrp="1" noChangeArrowheads="1"/>
          </p:cNvSpPr>
          <p:nvPr>
            <p:ph type="sldNum" sz="quarter" idx="11"/>
          </p:nvPr>
        </p:nvSpPr>
        <p:spPr>
          <a:ln/>
        </p:spPr>
        <p:txBody>
          <a:bodyPr/>
          <a:lstStyle>
            <a:lvl1pPr>
              <a:defRPr/>
            </a:lvl1pPr>
          </a:lstStyle>
          <a:p>
            <a:fld id="{EC09B4A4-F034-7F44-88E0-BD00A0D27346}" type="slidenum">
              <a:rPr lang="en-US" altLang="ja-JP"/>
              <a:pPr/>
              <a:t>‹#›</a:t>
            </a:fld>
            <a:endParaRPr lang="en-US" altLang="ja-JP"/>
          </a:p>
        </p:txBody>
      </p:sp>
    </p:spTree>
    <p:extLst>
      <p:ext uri="{BB962C8B-B14F-4D97-AF65-F5344CB8AC3E}">
        <p14:creationId xmlns:p14="http://schemas.microsoft.com/office/powerpoint/2010/main" val="2155701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6" name="Rectangle 5"/>
          <p:cNvSpPr>
            <a:spLocks noGrp="1" noChangeArrowheads="1"/>
          </p:cNvSpPr>
          <p:nvPr>
            <p:ph type="sldNum" sz="quarter" idx="11"/>
          </p:nvPr>
        </p:nvSpPr>
        <p:spPr>
          <a:ln/>
        </p:spPr>
        <p:txBody>
          <a:bodyPr/>
          <a:lstStyle>
            <a:lvl1pPr>
              <a:defRPr/>
            </a:lvl1pPr>
          </a:lstStyle>
          <a:p>
            <a:fld id="{9CEE3849-1DD6-9743-8149-D97CBCFAFE7D}" type="slidenum">
              <a:rPr lang="en-US" altLang="ja-JP"/>
              <a:pPr/>
              <a:t>‹#›</a:t>
            </a:fld>
            <a:endParaRPr lang="en-US" altLang="ja-JP"/>
          </a:p>
        </p:txBody>
      </p:sp>
    </p:spTree>
    <p:extLst>
      <p:ext uri="{BB962C8B-B14F-4D97-AF65-F5344CB8AC3E}">
        <p14:creationId xmlns:p14="http://schemas.microsoft.com/office/powerpoint/2010/main" val="1929599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8" name="Rectangle 5"/>
          <p:cNvSpPr>
            <a:spLocks noGrp="1" noChangeArrowheads="1"/>
          </p:cNvSpPr>
          <p:nvPr>
            <p:ph type="sldNum" sz="quarter" idx="11"/>
          </p:nvPr>
        </p:nvSpPr>
        <p:spPr>
          <a:ln/>
        </p:spPr>
        <p:txBody>
          <a:bodyPr/>
          <a:lstStyle>
            <a:lvl1pPr>
              <a:defRPr/>
            </a:lvl1pPr>
          </a:lstStyle>
          <a:p>
            <a:fld id="{68D29A83-1A7E-064C-9AB4-D193A57A95DE}" type="slidenum">
              <a:rPr lang="en-US" altLang="ja-JP"/>
              <a:pPr/>
              <a:t>‹#›</a:t>
            </a:fld>
            <a:endParaRPr lang="en-US" altLang="ja-JP"/>
          </a:p>
        </p:txBody>
      </p:sp>
    </p:spTree>
    <p:extLst>
      <p:ext uri="{BB962C8B-B14F-4D97-AF65-F5344CB8AC3E}">
        <p14:creationId xmlns:p14="http://schemas.microsoft.com/office/powerpoint/2010/main" val="1431457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4" name="Rectangle 5"/>
          <p:cNvSpPr>
            <a:spLocks noGrp="1" noChangeArrowheads="1"/>
          </p:cNvSpPr>
          <p:nvPr>
            <p:ph type="sldNum" sz="quarter" idx="11"/>
          </p:nvPr>
        </p:nvSpPr>
        <p:spPr>
          <a:ln/>
        </p:spPr>
        <p:txBody>
          <a:bodyPr/>
          <a:lstStyle>
            <a:lvl1pPr>
              <a:defRPr/>
            </a:lvl1pPr>
          </a:lstStyle>
          <a:p>
            <a:fld id="{220A3186-4D05-A04F-B6F7-F496D24F782B}" type="slidenum">
              <a:rPr lang="en-US" altLang="ja-JP"/>
              <a:pPr/>
              <a:t>‹#›</a:t>
            </a:fld>
            <a:endParaRPr lang="en-US" altLang="ja-JP"/>
          </a:p>
        </p:txBody>
      </p:sp>
    </p:spTree>
    <p:extLst>
      <p:ext uri="{BB962C8B-B14F-4D97-AF65-F5344CB8AC3E}">
        <p14:creationId xmlns:p14="http://schemas.microsoft.com/office/powerpoint/2010/main" val="3418447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3" name="Rectangle 5"/>
          <p:cNvSpPr>
            <a:spLocks noGrp="1" noChangeArrowheads="1"/>
          </p:cNvSpPr>
          <p:nvPr>
            <p:ph type="sldNum" sz="quarter" idx="11"/>
          </p:nvPr>
        </p:nvSpPr>
        <p:spPr>
          <a:ln/>
        </p:spPr>
        <p:txBody>
          <a:bodyPr/>
          <a:lstStyle>
            <a:lvl1pPr>
              <a:defRPr/>
            </a:lvl1pPr>
          </a:lstStyle>
          <a:p>
            <a:fld id="{4713125E-0195-9943-A13E-8900C7E65437}" type="slidenum">
              <a:rPr lang="en-US" altLang="ja-JP"/>
              <a:pPr/>
              <a:t>‹#›</a:t>
            </a:fld>
            <a:endParaRPr lang="en-US" altLang="ja-JP"/>
          </a:p>
        </p:txBody>
      </p:sp>
    </p:spTree>
    <p:extLst>
      <p:ext uri="{BB962C8B-B14F-4D97-AF65-F5344CB8AC3E}">
        <p14:creationId xmlns:p14="http://schemas.microsoft.com/office/powerpoint/2010/main" val="3768873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6" name="Rectangle 5"/>
          <p:cNvSpPr>
            <a:spLocks noGrp="1" noChangeArrowheads="1"/>
          </p:cNvSpPr>
          <p:nvPr>
            <p:ph type="sldNum" sz="quarter" idx="11"/>
          </p:nvPr>
        </p:nvSpPr>
        <p:spPr>
          <a:ln/>
        </p:spPr>
        <p:txBody>
          <a:bodyPr/>
          <a:lstStyle>
            <a:lvl1pPr>
              <a:defRPr/>
            </a:lvl1pPr>
          </a:lstStyle>
          <a:p>
            <a:fld id="{4FF91C85-5B0D-444E-B1A6-37A0E8BB1CC2}" type="slidenum">
              <a:rPr lang="en-US" altLang="ja-JP"/>
              <a:pPr/>
              <a:t>‹#›</a:t>
            </a:fld>
            <a:endParaRPr lang="en-US" altLang="ja-JP"/>
          </a:p>
        </p:txBody>
      </p:sp>
    </p:spTree>
    <p:extLst>
      <p:ext uri="{BB962C8B-B14F-4D97-AF65-F5344CB8AC3E}">
        <p14:creationId xmlns:p14="http://schemas.microsoft.com/office/powerpoint/2010/main" val="3667087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21-12-0059-00-MuGM</a:t>
            </a:r>
          </a:p>
        </p:txBody>
      </p:sp>
      <p:sp>
        <p:nvSpPr>
          <p:cNvPr id="6" name="Rectangle 5"/>
          <p:cNvSpPr>
            <a:spLocks noGrp="1" noChangeArrowheads="1"/>
          </p:cNvSpPr>
          <p:nvPr>
            <p:ph type="sldNum" sz="quarter" idx="11"/>
          </p:nvPr>
        </p:nvSpPr>
        <p:spPr>
          <a:ln/>
        </p:spPr>
        <p:txBody>
          <a:bodyPr/>
          <a:lstStyle>
            <a:lvl1pPr>
              <a:defRPr/>
            </a:lvl1pPr>
          </a:lstStyle>
          <a:p>
            <a:fld id="{EF04C179-BDD3-9947-87C2-A55805300AC3}" type="slidenum">
              <a:rPr lang="en-US" altLang="ja-JP"/>
              <a:pPr/>
              <a:t>‹#›</a:t>
            </a:fld>
            <a:endParaRPr lang="en-US" altLang="ja-JP"/>
          </a:p>
        </p:txBody>
      </p:sp>
    </p:spTree>
    <p:extLst>
      <p:ext uri="{BB962C8B-B14F-4D97-AF65-F5344CB8AC3E}">
        <p14:creationId xmlns:p14="http://schemas.microsoft.com/office/powerpoint/2010/main" val="400199089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5"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0488" tIns="44450" rIns="90488" bIns="44450" numCol="1" anchor="ctr" anchorCtr="0" compatLnSpc="1">
            <a:prstTxWarp prst="textNoShape">
              <a:avLst/>
            </a:prstTxWarp>
          </a:bodyPr>
          <a:lstStyle/>
          <a:p>
            <a:pPr lvl="0"/>
            <a:r>
              <a:rPr lang="en-US" altLang="ja-JP"/>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0488" tIns="44450" rIns="90488" bIns="44450" numCol="1" anchor="t" anchorCtr="0" compatLnSpc="1">
            <a:prstTxWarp prst="textNoShape">
              <a:avLst/>
            </a:prstTxWarp>
          </a:bodyPr>
          <a:lstStyle/>
          <a:p>
            <a:pPr lvl="0"/>
            <a:r>
              <a:rPr lang="en-US" altLang="ja-JP"/>
              <a:t>IEEE 802.21 Powerpoint Template</a:t>
            </a:r>
            <a:br>
              <a:rPr lang="en-US" altLang="ja-JP"/>
            </a:br>
            <a:r>
              <a:rPr lang="en-US" altLang="ja-JP"/>
              <a:t>(Rotis Sans Serif 24 pt)</a:t>
            </a:r>
          </a:p>
          <a:p>
            <a:pPr lvl="0"/>
            <a:r>
              <a:rPr lang="en-US" altLang="ja-JP"/>
              <a:t>1st Level Bullet</a:t>
            </a:r>
          </a:p>
          <a:p>
            <a:pPr lvl="1"/>
            <a:r>
              <a:rPr lang="en-US" altLang="ja-JP"/>
              <a:t>2nd Level Bullet</a:t>
            </a:r>
          </a:p>
          <a:p>
            <a:pPr lvl="2"/>
            <a:r>
              <a:rPr lang="en-US" altLang="ja-JP"/>
              <a:t>3rd Level Bullet</a:t>
            </a:r>
          </a:p>
          <a:p>
            <a:pPr lvl="2"/>
            <a:endParaRPr lang="en-US" altLang="ja-JP"/>
          </a:p>
          <a:p>
            <a:pPr lvl="1"/>
            <a:endParaRPr lang="en-US" altLang="ja-JP"/>
          </a:p>
          <a:p>
            <a:pPr lvl="0"/>
            <a:endParaRPr lang="en-US" altLang="ja-JP"/>
          </a:p>
          <a:p>
            <a:pPr lvl="0"/>
            <a:endParaRPr lang="en-US" altLang="ja-JP"/>
          </a:p>
          <a:p>
            <a:pPr lvl="0"/>
            <a:r>
              <a:rPr lang="en-US" altLang="ja-JP"/>
              <a:t/>
            </a:r>
            <a:br>
              <a:rPr lang="en-US" altLang="ja-JP"/>
            </a:br>
            <a:endParaRPr lang="en-US" altLang="ja-JP"/>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smtClean="0">
                <a:latin typeface="+mn-lt"/>
                <a:ea typeface="+mn-ea"/>
              </a:defRPr>
            </a:lvl1pPr>
          </a:lstStyle>
          <a:p>
            <a:pPr>
              <a:defRPr/>
            </a:pPr>
            <a:r>
              <a:rPr lang="en-US"/>
              <a:t>21-12-0059-00-MuGM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cs typeface="ＭＳ Ｐゴシック" charset="0"/>
              </a:defRPr>
            </a:lvl1pPr>
          </a:lstStyle>
          <a:p>
            <a:fld id="{7C6DD325-94A4-C445-A51C-CB5614B3A8DF}" type="slidenum">
              <a:rPr lang="en-US" altLang="ja-JP"/>
              <a:pPr/>
              <a:t>‹#›</a:t>
            </a:fld>
            <a:endParaRPr lang="en-US" altLang="ja-JP"/>
          </a:p>
        </p:txBody>
      </p:sp>
      <p:pic>
        <p:nvPicPr>
          <p:cNvPr id="1030" name="Picture 6" descr="smllieee"/>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228600" y="57150"/>
            <a:ext cx="754063"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7" descr="802logo"/>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237538" y="76200"/>
            <a:ext cx="754062"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11" r:id="rId1"/>
    <p:sldLayoutId id="2147483922" r:id="rId2"/>
    <p:sldLayoutId id="2147483912" r:id="rId3"/>
    <p:sldLayoutId id="2147483913" r:id="rId4"/>
    <p:sldLayoutId id="2147483914" r:id="rId5"/>
    <p:sldLayoutId id="2147483915" r:id="rId6"/>
    <p:sldLayoutId id="2147483916" r:id="rId7"/>
    <p:sldLayoutId id="2147483917" r:id="rId8"/>
    <p:sldLayoutId id="2147483918" r:id="rId9"/>
    <p:sldLayoutId id="2147483919" r:id="rId10"/>
    <p:sldLayoutId id="2147483920" r:id="rId11"/>
    <p:sldLayoutId id="2147483921"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0"/>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0"/>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4" Type="http://schemas.openxmlformats.org/officeDocument/2006/relationships/hyperlink" Target="http://127.0.0.1:4664/cache?event_id=757737&amp;schema_id=1&amp;s=5X0vID10lu_E6yrIkWkNd4Wz2H8&amp;q=hancock" TargetMode="External"/><Relationship Id="rId5"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439738" y="908050"/>
            <a:ext cx="8399462" cy="5334000"/>
          </a:xfrm>
          <a:prstGeom prst="rect">
            <a:avLst/>
          </a:prstGeom>
          <a:solidFill>
            <a:srgbClr val="66CCFF"/>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280988" indent="-280988" defTabSz="762000" eaLnBrk="0" hangingPunct="0">
              <a:defRPr sz="2400">
                <a:solidFill>
                  <a:schemeClr val="tx1"/>
                </a:solidFill>
                <a:latin typeface="Times New Roman" charset="0"/>
                <a:ea typeface="ＭＳ Ｐゴシック" charset="0"/>
              </a:defRPr>
            </a:lvl1pPr>
            <a:lvl2pPr marL="742950" indent="-285750" defTabSz="762000" eaLnBrk="0" hangingPunct="0">
              <a:defRPr sz="2400">
                <a:solidFill>
                  <a:schemeClr val="tx1"/>
                </a:solidFill>
                <a:latin typeface="Times New Roman" charset="0"/>
                <a:ea typeface="ＭＳ Ｐゴシック" charset="0"/>
              </a:defRPr>
            </a:lvl2pPr>
            <a:lvl3pPr marL="1143000" indent="-228600" defTabSz="762000" eaLnBrk="0" hangingPunct="0">
              <a:defRPr sz="2400">
                <a:solidFill>
                  <a:schemeClr val="tx1"/>
                </a:solidFill>
                <a:latin typeface="Times New Roman" charset="0"/>
                <a:ea typeface="ＭＳ Ｐゴシック" charset="0"/>
              </a:defRPr>
            </a:lvl3pPr>
            <a:lvl4pPr marL="1600200" indent="-228600" defTabSz="762000" eaLnBrk="0" hangingPunct="0">
              <a:defRPr sz="2400">
                <a:solidFill>
                  <a:schemeClr val="tx1"/>
                </a:solidFill>
                <a:latin typeface="Times New Roman" charset="0"/>
                <a:ea typeface="ＭＳ Ｐゴシック" charset="0"/>
              </a:defRPr>
            </a:lvl4pPr>
            <a:lvl5pPr marL="2057400" indent="-228600" defTabSz="762000" eaLnBrk="0" hangingPunct="0">
              <a:defRPr sz="2400">
                <a:solidFill>
                  <a:schemeClr val="tx1"/>
                </a:solidFill>
                <a:latin typeface="Times New Roman" charset="0"/>
                <a:ea typeface="ＭＳ Ｐゴシック" charset="0"/>
              </a:defRPr>
            </a:lvl5pPr>
            <a:lvl6pPr marL="2514600" indent="-228600" defTabSz="7620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7620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7620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7620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lnSpc>
                <a:spcPct val="90000"/>
              </a:lnSpc>
              <a:spcBef>
                <a:spcPct val="40000"/>
              </a:spcBef>
              <a:buClr>
                <a:srgbClr val="FAFD00"/>
              </a:buClr>
            </a:pPr>
            <a:r>
              <a:rPr lang="en-US" altLang="ja-JP" b="1" dirty="0">
                <a:latin typeface="Times" charset="0"/>
                <a:cs typeface="Times New Roman" charset="0"/>
              </a:rPr>
              <a:t>IEEE 802.21 MEDIA INDEPENDENT HANDOVER </a:t>
            </a:r>
          </a:p>
          <a:p>
            <a:pPr eaLnBrk="1" hangingPunct="1">
              <a:lnSpc>
                <a:spcPct val="90000"/>
              </a:lnSpc>
              <a:spcBef>
                <a:spcPct val="40000"/>
              </a:spcBef>
              <a:buClr>
                <a:srgbClr val="FAFD00"/>
              </a:buClr>
            </a:pPr>
            <a:r>
              <a:rPr lang="en-US" altLang="ja-JP">
                <a:latin typeface="Times" charset="0"/>
                <a:cs typeface="Times New Roman" charset="0"/>
              </a:rPr>
              <a:t>DCN</a:t>
            </a:r>
            <a:r>
              <a:rPr lang="en-US" altLang="ja-JP" smtClean="0">
                <a:latin typeface="Times" charset="0"/>
                <a:cs typeface="Times New Roman" charset="0"/>
              </a:rPr>
              <a:t>:</a:t>
            </a:r>
            <a:endParaRPr lang="en-US" altLang="ja-JP" dirty="0">
              <a:solidFill>
                <a:srgbClr val="FF0066"/>
              </a:solidFill>
              <a:latin typeface="Times" charset="0"/>
              <a:cs typeface="Times New Roman" charset="0"/>
            </a:endParaRPr>
          </a:p>
          <a:p>
            <a:pPr eaLnBrk="1" hangingPunct="1">
              <a:lnSpc>
                <a:spcPct val="90000"/>
              </a:lnSpc>
              <a:spcBef>
                <a:spcPct val="40000"/>
              </a:spcBef>
              <a:buClr>
                <a:srgbClr val="FAFD00"/>
              </a:buClr>
            </a:pPr>
            <a:r>
              <a:rPr lang="en-US" altLang="ja-JP" dirty="0">
                <a:latin typeface="Times" charset="0"/>
                <a:cs typeface="Times New Roman" charset="0"/>
              </a:rPr>
              <a:t>Title: </a:t>
            </a:r>
            <a:r>
              <a:rPr lang="en-US" altLang="ja-JP" b="1" dirty="0" smtClean="0">
                <a:latin typeface="Times" charset="0"/>
                <a:cs typeface="Times New Roman" charset="0"/>
              </a:rPr>
              <a:t>New scenarios for </a:t>
            </a:r>
            <a:r>
              <a:rPr lang="en-US" altLang="ja-JP" b="1" dirty="0" smtClean="0">
                <a:latin typeface="Times" charset="0"/>
                <a:cs typeface="Times New Roman" charset="0"/>
              </a:rPr>
              <a:t>802.21.1</a:t>
            </a:r>
          </a:p>
          <a:p>
            <a:pPr eaLnBrk="1" hangingPunct="1">
              <a:lnSpc>
                <a:spcPct val="90000"/>
              </a:lnSpc>
              <a:spcBef>
                <a:spcPct val="40000"/>
              </a:spcBef>
              <a:buClr>
                <a:srgbClr val="FAFD00"/>
              </a:buClr>
            </a:pPr>
            <a:r>
              <a:rPr lang="en-US" altLang="ja-JP" dirty="0" smtClean="0">
                <a:latin typeface="Times" charset="0"/>
                <a:cs typeface="Times New Roman" charset="0"/>
              </a:rPr>
              <a:t>Date </a:t>
            </a:r>
            <a:r>
              <a:rPr lang="en-US" altLang="ja-JP" dirty="0">
                <a:latin typeface="Times" charset="0"/>
                <a:cs typeface="Times New Roman" charset="0"/>
              </a:rPr>
              <a:t>Submitted: </a:t>
            </a:r>
            <a:r>
              <a:rPr lang="en-US" altLang="ja-JP" dirty="0" smtClean="0">
                <a:latin typeface="Times" charset="0"/>
                <a:cs typeface="Times New Roman" charset="0"/>
              </a:rPr>
              <a:t>May 16, </a:t>
            </a:r>
            <a:r>
              <a:rPr lang="en-US" altLang="ja-JP" dirty="0" smtClean="0">
                <a:latin typeface="Times" charset="0"/>
                <a:cs typeface="Times New Roman" charset="0"/>
              </a:rPr>
              <a:t>2013</a:t>
            </a:r>
            <a:endParaRPr lang="en-US" altLang="ja-JP" dirty="0">
              <a:latin typeface="Times" charset="0"/>
              <a:cs typeface="Times New Roman" charset="0"/>
            </a:endParaRPr>
          </a:p>
          <a:p>
            <a:pPr eaLnBrk="1" hangingPunct="1">
              <a:lnSpc>
                <a:spcPct val="90000"/>
              </a:lnSpc>
              <a:spcBef>
                <a:spcPct val="40000"/>
              </a:spcBef>
              <a:buClr>
                <a:srgbClr val="FAFD00"/>
              </a:buClr>
            </a:pPr>
            <a:r>
              <a:rPr lang="en-US" altLang="ja-JP" dirty="0" smtClean="0">
                <a:solidFill>
                  <a:srgbClr val="FF0066"/>
                </a:solidFill>
                <a:latin typeface="Times" charset="0"/>
                <a:cs typeface="Times New Roman" charset="0"/>
              </a:rPr>
              <a:t>To be presented at…</a:t>
            </a:r>
            <a:endParaRPr lang="en-US" altLang="ja-JP" dirty="0">
              <a:solidFill>
                <a:srgbClr val="FF0066"/>
              </a:solidFill>
              <a:latin typeface="Times" charset="0"/>
              <a:cs typeface="Times New Roman" charset="0"/>
            </a:endParaRPr>
          </a:p>
          <a:p>
            <a:pPr eaLnBrk="1" hangingPunct="1">
              <a:lnSpc>
                <a:spcPct val="90000"/>
              </a:lnSpc>
              <a:spcBef>
                <a:spcPct val="40000"/>
              </a:spcBef>
              <a:buClr>
                <a:srgbClr val="FAFD00"/>
              </a:buClr>
            </a:pPr>
            <a:r>
              <a:rPr lang="en-US" altLang="ja-JP" dirty="0">
                <a:latin typeface="Times" charset="0"/>
                <a:cs typeface="Times New Roman" charset="0"/>
              </a:rPr>
              <a:t>Authors or Source(s):</a:t>
            </a:r>
          </a:p>
          <a:p>
            <a:pPr eaLnBrk="1" hangingPunct="1">
              <a:lnSpc>
                <a:spcPct val="90000"/>
              </a:lnSpc>
              <a:spcBef>
                <a:spcPct val="40000"/>
              </a:spcBef>
              <a:buClr>
                <a:srgbClr val="FAFD00"/>
              </a:buClr>
            </a:pPr>
            <a:r>
              <a:rPr lang="en-US" altLang="ja-JP" dirty="0">
                <a:latin typeface="Times" charset="0"/>
                <a:cs typeface="Times New Roman" charset="0"/>
              </a:rPr>
              <a:t> </a:t>
            </a:r>
            <a:r>
              <a:rPr lang="en-US" altLang="ja-JP" b="1" dirty="0" smtClean="0">
                <a:latin typeface="Times" charset="0"/>
                <a:cs typeface="Times New Roman" charset="0"/>
              </a:rPr>
              <a:t>Daniel Corujo (ITAV)</a:t>
            </a:r>
          </a:p>
          <a:p>
            <a:pPr eaLnBrk="1" hangingPunct="1">
              <a:lnSpc>
                <a:spcPct val="90000"/>
              </a:lnSpc>
              <a:spcBef>
                <a:spcPct val="40000"/>
              </a:spcBef>
              <a:buClr>
                <a:srgbClr val="FAFD00"/>
              </a:buClr>
            </a:pPr>
            <a:r>
              <a:rPr lang="en-US" altLang="ja-JP" b="1" dirty="0">
                <a:latin typeface="Times" charset="0"/>
                <a:cs typeface="Times New Roman" charset="0"/>
              </a:rPr>
              <a:t> </a:t>
            </a:r>
            <a:r>
              <a:rPr lang="en-US" altLang="ja-JP" b="1" dirty="0" smtClean="0">
                <a:latin typeface="Times" charset="0"/>
                <a:cs typeface="Times New Roman" charset="0"/>
              </a:rPr>
              <a:t>Carlos Guimarães (ITAV)</a:t>
            </a:r>
          </a:p>
          <a:p>
            <a:pPr eaLnBrk="1" hangingPunct="1">
              <a:lnSpc>
                <a:spcPct val="90000"/>
              </a:lnSpc>
              <a:spcBef>
                <a:spcPct val="40000"/>
              </a:spcBef>
              <a:buClr>
                <a:srgbClr val="FAFD00"/>
              </a:buClr>
            </a:pPr>
            <a:r>
              <a:rPr lang="en-US" altLang="ja-JP" b="1" dirty="0">
                <a:latin typeface="Times" charset="0"/>
                <a:cs typeface="Times New Roman" charset="0"/>
              </a:rPr>
              <a:t> </a:t>
            </a:r>
            <a:r>
              <a:rPr lang="en-US" altLang="ja-JP" b="1" dirty="0" smtClean="0">
                <a:latin typeface="Times" charset="0"/>
                <a:cs typeface="Times New Roman" charset="0"/>
              </a:rPr>
              <a:t>Antonio de la </a:t>
            </a:r>
            <a:r>
              <a:rPr lang="en-US" altLang="ja-JP" b="1" dirty="0" err="1" smtClean="0">
                <a:latin typeface="Times" charset="0"/>
                <a:cs typeface="Times New Roman" charset="0"/>
              </a:rPr>
              <a:t>Oliva</a:t>
            </a:r>
            <a:r>
              <a:rPr lang="en-US" altLang="ja-JP" b="1" dirty="0" smtClean="0">
                <a:latin typeface="Times" charset="0"/>
                <a:cs typeface="Times New Roman" charset="0"/>
              </a:rPr>
              <a:t> (UC3M)</a:t>
            </a:r>
            <a:endParaRPr lang="en-US" altLang="ja-JP" b="1" dirty="0">
              <a:latin typeface="Times" charset="0"/>
              <a:cs typeface="Times New Roman" charset="0"/>
            </a:endParaRPr>
          </a:p>
          <a:p>
            <a:pPr algn="just" eaLnBrk="1" hangingPunct="1">
              <a:lnSpc>
                <a:spcPct val="90000"/>
              </a:lnSpc>
              <a:spcBef>
                <a:spcPct val="40000"/>
              </a:spcBef>
              <a:buClr>
                <a:srgbClr val="FAFD00"/>
              </a:buClr>
            </a:pPr>
            <a:r>
              <a:rPr lang="en-US" altLang="ja-JP" dirty="0">
                <a:latin typeface="Times" charset="0"/>
                <a:cs typeface="Times New Roman" charset="0"/>
              </a:rPr>
              <a:t>Abstract: This document contains a list of potential </a:t>
            </a:r>
            <a:r>
              <a:rPr lang="en-US" altLang="ja-JP" dirty="0" smtClean="0">
                <a:latin typeface="Times" charset="0"/>
                <a:cs typeface="Times New Roman" charset="0"/>
              </a:rPr>
              <a:t>scenarios related to the utilization of MIH mechanisms en sensor environments.</a:t>
            </a:r>
            <a:endParaRPr lang="en-US" altLang="ja-JP" dirty="0">
              <a:latin typeface="Times" charset="0"/>
              <a:cs typeface="Times New Roman" charset="0"/>
            </a:endParaRPr>
          </a:p>
        </p:txBody>
      </p:sp>
      <p:sp>
        <p:nvSpPr>
          <p:cNvPr id="3075" name="Slide Number Placeholder 6"/>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44A40CB4-5AFC-B940-A636-F472EF132D5C}" type="slidenum">
              <a:rPr lang="en-US" altLang="ja-JP" sz="1400">
                <a:latin typeface="Times" charset="0"/>
              </a:rPr>
              <a:pPr/>
              <a:t>1</a:t>
            </a:fld>
            <a:endParaRPr lang="en-US" altLang="ja-JP" sz="1400">
              <a:latin typeface="Times" charset="0"/>
            </a:endParaRPr>
          </a:p>
        </p:txBody>
      </p:sp>
      <p:sp>
        <p:nvSpPr>
          <p:cNvPr id="8" name="Footer Placeholder 7"/>
          <p:cNvSpPr>
            <a:spLocks noGrp="1"/>
          </p:cNvSpPr>
          <p:nvPr>
            <p:ph type="ftr" sz="quarter" idx="10"/>
          </p:nvPr>
        </p:nvSpPr>
        <p:spPr>
          <a:xfrm>
            <a:off x="428625" y="6400800"/>
            <a:ext cx="2571750" cy="289823"/>
          </a:xfrm>
        </p:spPr>
        <p:txBody>
          <a:bodyPr/>
          <a:lstStyle/>
          <a:p>
            <a:pPr>
              <a:defRPr/>
            </a:pPr>
            <a:r>
              <a:rPr lang="en-US" dirty="0">
                <a:solidFill>
                  <a:srgbClr val="FF0066"/>
                </a:solidFill>
              </a:rPr>
              <a:t>21-</a:t>
            </a:r>
            <a:r>
              <a:rPr lang="en-US" dirty="0" smtClean="0">
                <a:solidFill>
                  <a:srgbClr val="FF0066"/>
                </a:solidFill>
              </a:rPr>
              <a:t>13-0043-00-0000</a:t>
            </a:r>
            <a:endParaRPr lang="en-US" dirty="0">
              <a:solidFill>
                <a:srgbClr val="FF0066"/>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a:xfrm>
            <a:off x="428625" y="6400800"/>
            <a:ext cx="2571750" cy="289823"/>
          </a:xfrm>
        </p:spPr>
        <p:txBody>
          <a:bodyPr/>
          <a:lstStyle/>
          <a:p>
            <a:pPr>
              <a:defRPr/>
            </a:pPr>
            <a:r>
              <a:rPr lang="en-US" dirty="0">
                <a:solidFill>
                  <a:srgbClr val="FF0066"/>
                </a:solidFill>
              </a:rPr>
              <a:t>21-13-0043-00-0000</a:t>
            </a:r>
          </a:p>
        </p:txBody>
      </p:sp>
      <p:sp>
        <p:nvSpPr>
          <p:cNvPr id="409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fld id="{0688BA2E-F12A-DD43-893A-7E06CC7C0871}" type="slidenum">
              <a:rPr lang="en-US" altLang="ja-JP" sz="1400">
                <a:latin typeface="Times" charset="0"/>
              </a:rPr>
              <a:pPr/>
              <a:t>2</a:t>
            </a:fld>
            <a:endParaRPr lang="en-US" altLang="ja-JP" sz="1400">
              <a:latin typeface="Times" charset="0"/>
            </a:endParaRPr>
          </a:p>
        </p:txBody>
      </p:sp>
      <p:sp>
        <p:nvSpPr>
          <p:cNvPr id="4100" name="Rectangle 3"/>
          <p:cNvSpPr>
            <a:spLocks noChangeArrowheads="1"/>
          </p:cNvSpPr>
          <p:nvPr/>
        </p:nvSpPr>
        <p:spPr bwMode="auto">
          <a:xfrm>
            <a:off x="381000" y="990600"/>
            <a:ext cx="8493125" cy="5334000"/>
          </a:xfrm>
          <a:prstGeom prst="rect">
            <a:avLst/>
          </a:prstGeom>
          <a:solidFill>
            <a:srgbClr val="66CCFF"/>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p>
            <a:pPr marL="666750" lvl="1" indent="-195263" defTabSz="762000">
              <a:lnSpc>
                <a:spcPct val="80000"/>
              </a:lnSpc>
              <a:buClr>
                <a:schemeClr val="accent1"/>
              </a:buClr>
              <a:buSzPct val="75000"/>
            </a:pPr>
            <a:r>
              <a:rPr lang="en-US" altLang="ja-JP" sz="1800" b="1">
                <a:latin typeface="Times" charset="0"/>
                <a:cs typeface="Times New Roman" charset="0"/>
              </a:rPr>
              <a:t>IEEE 802.21 presentation release statements</a:t>
            </a:r>
            <a:endParaRPr lang="en-US" altLang="ja-JP" sz="1800">
              <a:latin typeface="Times" charset="0"/>
              <a:cs typeface="Times New Roman" charset="0"/>
            </a:endParaRPr>
          </a:p>
          <a:p>
            <a:pPr marL="280988" indent="-280988" algn="just" defTabSz="762000">
              <a:lnSpc>
                <a:spcPct val="80000"/>
              </a:lnSpc>
              <a:spcBef>
                <a:spcPct val="40000"/>
              </a:spcBef>
              <a:buClr>
                <a:srgbClr val="FAFD00"/>
              </a:buClr>
              <a:buSzPct val="200000"/>
            </a:pPr>
            <a:r>
              <a:rPr lang="en-US" altLang="ja-JP" sz="1600">
                <a:latin typeface="Times" charset="0"/>
                <a:cs typeface="Times New Roman"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charset="0"/>
                <a:cs typeface="Times New Roman"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cs typeface="Times New Roman" charset="0"/>
              </a:rPr>
              <a:t>’</a:t>
            </a:r>
            <a:r>
              <a:rPr lang="en-US" altLang="ja-JP" sz="1600">
                <a:latin typeface="Times" charset="0"/>
                <a:cs typeface="Times New Roman" charset="0"/>
              </a:rPr>
              <a:t>s name any IEEE Standards publication even though it may include portions of this contribution; and at the IEEE</a:t>
            </a:r>
            <a:r>
              <a:rPr lang="en-US" altLang="ja-JP" sz="1600">
                <a:cs typeface="Times New Roman" charset="0"/>
              </a:rPr>
              <a:t>’</a:t>
            </a:r>
            <a:r>
              <a:rPr lang="en-US" altLang="ja-JP" sz="1600">
                <a:latin typeface="Times" charset="0"/>
                <a:cs typeface="Times New Roman"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charset="0"/>
                <a:cs typeface="Times New Roman" charset="0"/>
              </a:rPr>
              <a:t>The contributor is familiar with IEEE patent policy, as stated in </a:t>
            </a:r>
            <a:r>
              <a:rPr lang="en-US" altLang="ja-JP" sz="1600">
                <a:latin typeface="Times" charset="0"/>
                <a:cs typeface="Times New Roman" charset="0"/>
                <a:hlinkClick r:id="rId3"/>
              </a:rPr>
              <a:t>Section 6 of the IEEE-SA Standards Board bylaws</a:t>
            </a:r>
            <a:r>
              <a:rPr lang="en-US" altLang="ja-JP" sz="1600">
                <a:solidFill>
                  <a:srgbClr val="000099"/>
                </a:solidFill>
                <a:latin typeface="Times" charset="0"/>
                <a:cs typeface="Times New Roman" charset="0"/>
              </a:rPr>
              <a:t> </a:t>
            </a:r>
            <a:r>
              <a:rPr lang="en-US" altLang="ja-JP" sz="1600">
                <a:latin typeface="Times" charset="0"/>
                <a:cs typeface="Times New Roman" charset="0"/>
              </a:rPr>
              <a:t>&lt;</a:t>
            </a:r>
            <a:r>
              <a:rPr lang="en-US" altLang="ja-JP" sz="1600">
                <a:latin typeface="Times" charset="0"/>
                <a:cs typeface="Times New Roman" charset="0"/>
                <a:hlinkClick r:id="rId4"/>
              </a:rPr>
              <a:t>http://standards.ieee.org/guides/bylaws/sect6-7.html#6</a:t>
            </a:r>
            <a:r>
              <a:rPr lang="en-US" altLang="ja-JP" sz="1600">
                <a:latin typeface="Times" charset="0"/>
                <a:cs typeface="Times New Roman" charset="0"/>
              </a:rPr>
              <a:t>&gt; and in </a:t>
            </a:r>
            <a:r>
              <a:rPr lang="en-US" altLang="ja-JP" sz="1600" i="1">
                <a:latin typeface="Times" charset="0"/>
                <a:cs typeface="Times New Roman" charset="0"/>
              </a:rPr>
              <a:t>Understanding Patent Issues During IEEE Standards Development</a:t>
            </a:r>
            <a:r>
              <a:rPr lang="en-US" altLang="ja-JP" sz="1600">
                <a:latin typeface="Times" charset="0"/>
                <a:cs typeface="Times New Roman" charset="0"/>
              </a:rPr>
              <a:t> </a:t>
            </a:r>
            <a:r>
              <a:rPr lang="en-US" altLang="ja-JP" sz="1600">
                <a:latin typeface="Times" charset="0"/>
                <a:cs typeface="Times New Roman" charset="0"/>
                <a:hlinkClick r:id="rId5"/>
              </a:rPr>
              <a:t>http://standards.ieee.org/board/pat/faq.pdf</a:t>
            </a:r>
            <a:r>
              <a:rPr lang="en-US" altLang="ja-JP" sz="1600">
                <a:latin typeface="Times" charset="0"/>
                <a:cs typeface="Times New Roman" charset="0"/>
              </a:rPr>
              <a:t>&gt;</a:t>
            </a:r>
            <a:r>
              <a:rPr lang="en-US" altLang="ja-JP" sz="1600">
                <a:cs typeface="Times New Roman" charset="0"/>
              </a:rPr>
              <a:t> </a:t>
            </a:r>
            <a:endParaRPr lang="en-US" altLang="ja-JP" sz="1600">
              <a:latin typeface="Times" charset="0"/>
              <a:cs typeface="ＭＳ Ｐゴシック"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a:t>
            </a:r>
            <a:endParaRPr lang="en-US" dirty="0"/>
          </a:p>
        </p:txBody>
      </p:sp>
      <p:sp>
        <p:nvSpPr>
          <p:cNvPr id="3" name="Content Placeholder 2"/>
          <p:cNvSpPr>
            <a:spLocks noGrp="1"/>
          </p:cNvSpPr>
          <p:nvPr>
            <p:ph idx="1"/>
          </p:nvPr>
        </p:nvSpPr>
        <p:spPr/>
        <p:txBody>
          <a:bodyPr/>
          <a:lstStyle/>
          <a:p>
            <a:endParaRPr lang="en-US" dirty="0" smtClean="0"/>
          </a:p>
          <a:p>
            <a:r>
              <a:rPr lang="en-US" dirty="0" smtClean="0"/>
              <a:t>…</a:t>
            </a:r>
            <a:endParaRPr lang="en-US" dirty="0"/>
          </a:p>
          <a:p>
            <a:r>
              <a:rPr lang="en-US" dirty="0" smtClean="0"/>
              <a:t>High</a:t>
            </a:r>
            <a:r>
              <a:rPr lang="en-US" dirty="0" smtClean="0"/>
              <a:t>-level MIIS information</a:t>
            </a:r>
          </a:p>
          <a:p>
            <a:r>
              <a:rPr lang="en-US" dirty="0" smtClean="0"/>
              <a:t>New network link events</a:t>
            </a:r>
            <a:endParaRPr lang="en-US" dirty="0"/>
          </a:p>
        </p:txBody>
      </p:sp>
      <p:sp>
        <p:nvSpPr>
          <p:cNvPr id="4" name="Footer Placeholder 3"/>
          <p:cNvSpPr>
            <a:spLocks noGrp="1"/>
          </p:cNvSpPr>
          <p:nvPr>
            <p:ph type="ftr" sz="quarter" idx="10"/>
          </p:nvPr>
        </p:nvSpPr>
        <p:spPr>
          <a:xfrm>
            <a:off x="428625" y="6400800"/>
            <a:ext cx="2571750" cy="289823"/>
          </a:xfrm>
        </p:spPr>
        <p:txBody>
          <a:bodyPr/>
          <a:lstStyle/>
          <a:p>
            <a:pPr>
              <a:defRPr/>
            </a:pPr>
            <a:r>
              <a:rPr lang="en-US" dirty="0">
                <a:solidFill>
                  <a:srgbClr val="FF0066"/>
                </a:solidFill>
              </a:rPr>
              <a:t>21-13-0043-00-0000</a:t>
            </a:r>
          </a:p>
        </p:txBody>
      </p:sp>
      <p:sp>
        <p:nvSpPr>
          <p:cNvPr id="5" name="Slide Number Placeholder 4"/>
          <p:cNvSpPr>
            <a:spLocks noGrp="1"/>
          </p:cNvSpPr>
          <p:nvPr>
            <p:ph type="sldNum" sz="quarter" idx="11"/>
          </p:nvPr>
        </p:nvSpPr>
        <p:spPr/>
        <p:txBody>
          <a:bodyPr/>
          <a:lstStyle/>
          <a:p>
            <a:fld id="{E7A19551-7016-7A4C-8EFF-78684DC6290C}" type="slidenum">
              <a:rPr lang="en-US" altLang="ja-JP" smtClean="0"/>
              <a:pPr/>
              <a:t>3</a:t>
            </a:fld>
            <a:endParaRPr lang="en-US" altLang="ja-JP"/>
          </a:p>
        </p:txBody>
      </p:sp>
    </p:spTree>
    <p:extLst>
      <p:ext uri="{BB962C8B-B14F-4D97-AF65-F5344CB8AC3E}">
        <p14:creationId xmlns:p14="http://schemas.microsoft.com/office/powerpoint/2010/main" val="1705720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High-Level MIIS information</a:t>
            </a:r>
            <a:endParaRPr lang="en-US" dirty="0"/>
          </a:p>
        </p:txBody>
      </p:sp>
      <p:sp>
        <p:nvSpPr>
          <p:cNvPr id="3" name="Content Placeholder 2"/>
          <p:cNvSpPr>
            <a:spLocks noGrp="1"/>
          </p:cNvSpPr>
          <p:nvPr>
            <p:ph idx="1"/>
          </p:nvPr>
        </p:nvSpPr>
        <p:spPr/>
        <p:txBody>
          <a:bodyPr/>
          <a:lstStyle/>
          <a:p>
            <a:r>
              <a:rPr lang="en-US" dirty="0" smtClean="0"/>
              <a:t>The MIIS could be coupled with high-level information</a:t>
            </a:r>
          </a:p>
          <a:p>
            <a:pPr lvl="1"/>
            <a:r>
              <a:rPr lang="en-US" dirty="0" smtClean="0"/>
              <a:t>Assisting </a:t>
            </a:r>
            <a:r>
              <a:rPr lang="en-US" dirty="0" err="1" smtClean="0"/>
              <a:t>PoA</a:t>
            </a:r>
            <a:r>
              <a:rPr lang="en-US" dirty="0" smtClean="0"/>
              <a:t> selection by the </a:t>
            </a:r>
            <a:r>
              <a:rPr lang="en-US" dirty="0" smtClean="0"/>
              <a:t>user</a:t>
            </a:r>
          </a:p>
          <a:p>
            <a:pPr lvl="1"/>
            <a:r>
              <a:rPr lang="en-US" dirty="0" smtClean="0"/>
              <a:t>Going beyond the normal network interface configuration parameters</a:t>
            </a:r>
          </a:p>
          <a:p>
            <a:pPr lvl="1"/>
            <a:r>
              <a:rPr lang="en-US" dirty="0" smtClean="0"/>
              <a:t>Adding parameters which can be consumed by applications</a:t>
            </a:r>
          </a:p>
          <a:p>
            <a:pPr lvl="2"/>
            <a:r>
              <a:rPr lang="en-US" dirty="0" smtClean="0"/>
              <a:t>Such as network management applications</a:t>
            </a:r>
            <a:endParaRPr lang="en-US" dirty="0" smtClean="0"/>
          </a:p>
          <a:p>
            <a:r>
              <a:rPr lang="en-US" dirty="0" smtClean="0"/>
              <a:t>Examples </a:t>
            </a:r>
            <a:r>
              <a:rPr lang="en-US" dirty="0" smtClean="0"/>
              <a:t>of information</a:t>
            </a:r>
          </a:p>
          <a:p>
            <a:pPr lvl="1"/>
            <a:r>
              <a:rPr lang="en-US" dirty="0" smtClean="0"/>
              <a:t>Video-Services (i.e., better QoS/exclusive content)</a:t>
            </a:r>
          </a:p>
          <a:p>
            <a:pPr lvl="1"/>
            <a:r>
              <a:rPr lang="en-US" dirty="0" smtClean="0"/>
              <a:t>Emergency </a:t>
            </a:r>
            <a:r>
              <a:rPr lang="en-US" dirty="0" smtClean="0"/>
              <a:t>Services</a:t>
            </a:r>
            <a:endParaRPr lang="en-US" dirty="0"/>
          </a:p>
          <a:p>
            <a:r>
              <a:rPr lang="en-US" dirty="0" smtClean="0"/>
              <a:t>This information could be normalized</a:t>
            </a:r>
          </a:p>
          <a:p>
            <a:pPr lvl="1"/>
            <a:r>
              <a:rPr lang="en-US" dirty="0" smtClean="0"/>
              <a:t>Using new developed </a:t>
            </a:r>
            <a:r>
              <a:rPr lang="en-US" dirty="0" smtClean="0"/>
              <a:t>I.E.s</a:t>
            </a:r>
            <a:endParaRPr lang="en-US" dirty="0"/>
          </a:p>
          <a:p>
            <a:r>
              <a:rPr lang="en-US" dirty="0" smtClean="0"/>
              <a:t>Or left open to be defined by the operator/</a:t>
            </a:r>
            <a:r>
              <a:rPr lang="en-US" dirty="0" smtClean="0"/>
              <a:t>deployed</a:t>
            </a:r>
          </a:p>
          <a:p>
            <a:pPr lvl="1"/>
            <a:r>
              <a:rPr lang="en-US" dirty="0" smtClean="0"/>
              <a:t>Create a new meta-type allowing the operator to define new I.E.s</a:t>
            </a:r>
            <a:endParaRPr lang="en-US" dirty="0" smtClean="0"/>
          </a:p>
        </p:txBody>
      </p:sp>
      <p:sp>
        <p:nvSpPr>
          <p:cNvPr id="4" name="Footer Placeholder 3"/>
          <p:cNvSpPr>
            <a:spLocks noGrp="1"/>
          </p:cNvSpPr>
          <p:nvPr>
            <p:ph type="ftr" sz="quarter" idx="10"/>
          </p:nvPr>
        </p:nvSpPr>
        <p:spPr>
          <a:xfrm>
            <a:off x="428625" y="6400800"/>
            <a:ext cx="2571750" cy="289823"/>
          </a:xfrm>
        </p:spPr>
        <p:txBody>
          <a:bodyPr/>
          <a:lstStyle/>
          <a:p>
            <a:pPr>
              <a:defRPr/>
            </a:pPr>
            <a:r>
              <a:rPr lang="en-US" dirty="0">
                <a:solidFill>
                  <a:srgbClr val="FF0066"/>
                </a:solidFill>
              </a:rPr>
              <a:t>21-13-0043-00-0000</a:t>
            </a:r>
          </a:p>
        </p:txBody>
      </p:sp>
      <p:sp>
        <p:nvSpPr>
          <p:cNvPr id="5" name="Slide Number Placeholder 4"/>
          <p:cNvSpPr>
            <a:spLocks noGrp="1"/>
          </p:cNvSpPr>
          <p:nvPr>
            <p:ph type="sldNum" sz="quarter" idx="11"/>
          </p:nvPr>
        </p:nvSpPr>
        <p:spPr/>
        <p:txBody>
          <a:bodyPr/>
          <a:lstStyle/>
          <a:p>
            <a:fld id="{E7A19551-7016-7A4C-8EFF-78684DC6290C}" type="slidenum">
              <a:rPr lang="en-US" altLang="ja-JP" smtClean="0"/>
              <a:pPr/>
              <a:t>4</a:t>
            </a:fld>
            <a:endParaRPr lang="en-US" altLang="ja-JP"/>
          </a:p>
        </p:txBody>
      </p:sp>
    </p:spTree>
    <p:extLst>
      <p:ext uri="{BB962C8B-B14F-4D97-AF65-F5344CB8AC3E}">
        <p14:creationId xmlns:p14="http://schemas.microsoft.com/office/powerpoint/2010/main" val="152574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High-Level MIIS information</a:t>
            </a:r>
          </a:p>
        </p:txBody>
      </p:sp>
      <p:sp>
        <p:nvSpPr>
          <p:cNvPr id="4" name="Footer Placeholder 3"/>
          <p:cNvSpPr>
            <a:spLocks noGrp="1"/>
          </p:cNvSpPr>
          <p:nvPr>
            <p:ph type="ftr" sz="quarter" idx="10"/>
          </p:nvPr>
        </p:nvSpPr>
        <p:spPr/>
        <p:txBody>
          <a:bodyPr/>
          <a:lstStyle/>
          <a:p>
            <a:pPr>
              <a:defRPr/>
            </a:pPr>
            <a:r>
              <a:rPr lang="en-US" smtClean="0"/>
              <a:t>21-12-0059-00-MuGM</a:t>
            </a:r>
            <a:endParaRPr lang="en-US"/>
          </a:p>
        </p:txBody>
      </p:sp>
      <p:sp>
        <p:nvSpPr>
          <p:cNvPr id="5" name="Slide Number Placeholder 4"/>
          <p:cNvSpPr>
            <a:spLocks noGrp="1"/>
          </p:cNvSpPr>
          <p:nvPr>
            <p:ph type="sldNum" sz="quarter" idx="11"/>
          </p:nvPr>
        </p:nvSpPr>
        <p:spPr/>
        <p:txBody>
          <a:bodyPr/>
          <a:lstStyle/>
          <a:p>
            <a:fld id="{E7A19551-7016-7A4C-8EFF-78684DC6290C}" type="slidenum">
              <a:rPr lang="en-US" altLang="ja-JP" smtClean="0"/>
              <a:pPr/>
              <a:t>5</a:t>
            </a:fld>
            <a:endParaRPr lang="en-US" altLang="ja-JP"/>
          </a:p>
        </p:txBody>
      </p:sp>
      <p:pic>
        <p:nvPicPr>
          <p:cNvPr id="6" name="Picture 5"/>
          <p:cNvPicPr>
            <a:picLocks noChangeAspect="1"/>
          </p:cNvPicPr>
          <p:nvPr/>
        </p:nvPicPr>
        <p:blipFill>
          <a:blip r:embed="rId2"/>
          <a:stretch>
            <a:fillRect/>
          </a:stretch>
        </p:blipFill>
        <p:spPr>
          <a:xfrm>
            <a:off x="4716016" y="908720"/>
            <a:ext cx="3873500" cy="5283200"/>
          </a:xfrm>
          <a:prstGeom prst="rect">
            <a:avLst/>
          </a:prstGeom>
        </p:spPr>
      </p:pic>
      <p:sp>
        <p:nvSpPr>
          <p:cNvPr id="7" name="TextBox 6"/>
          <p:cNvSpPr txBox="1"/>
          <p:nvPr/>
        </p:nvSpPr>
        <p:spPr>
          <a:xfrm>
            <a:off x="0" y="1124744"/>
            <a:ext cx="4932040" cy="5262979"/>
          </a:xfrm>
          <a:prstGeom prst="rect">
            <a:avLst/>
          </a:prstGeom>
          <a:noFill/>
        </p:spPr>
        <p:txBody>
          <a:bodyPr wrap="square" rtlCol="0">
            <a:spAutoFit/>
          </a:bodyPr>
          <a:lstStyle/>
          <a:p>
            <a:pPr marL="342900" indent="-342900">
              <a:buFont typeface="Arial"/>
              <a:buChar char="•"/>
            </a:pPr>
            <a:r>
              <a:rPr lang="en-US" dirty="0" smtClean="0"/>
              <a:t>Example Scenario</a:t>
            </a:r>
          </a:p>
          <a:p>
            <a:pPr marL="800100" lvl="1" indent="-342900">
              <a:buFont typeface="Arial"/>
              <a:buChar char="•"/>
            </a:pPr>
            <a:r>
              <a:rPr lang="en-US" dirty="0" smtClean="0"/>
              <a:t>MN connected to 3G in Net C</a:t>
            </a:r>
          </a:p>
          <a:p>
            <a:pPr marL="800100" lvl="1" indent="-342900">
              <a:buFont typeface="Arial"/>
              <a:buChar char="•"/>
            </a:pPr>
            <a:r>
              <a:rPr lang="en-US" dirty="0" smtClean="0"/>
              <a:t>Two </a:t>
            </a:r>
            <a:r>
              <a:rPr lang="en-US" dirty="0" err="1" smtClean="0"/>
              <a:t>WiFi</a:t>
            </a:r>
            <a:r>
              <a:rPr lang="en-US" dirty="0" smtClean="0"/>
              <a:t> networks are detected: A and B</a:t>
            </a:r>
          </a:p>
          <a:p>
            <a:pPr marL="800100" lvl="1" indent="-342900">
              <a:buFont typeface="Arial"/>
              <a:buChar char="•"/>
            </a:pPr>
            <a:r>
              <a:rPr lang="en-US" dirty="0" smtClean="0"/>
              <a:t>Both have similar SNR, load, etc.</a:t>
            </a:r>
          </a:p>
          <a:p>
            <a:pPr marL="800100" lvl="1" indent="-342900">
              <a:buFont typeface="Arial"/>
              <a:buChar char="•"/>
            </a:pPr>
            <a:r>
              <a:rPr lang="en-US" dirty="0" smtClean="0"/>
              <a:t>However, Net A has a special operator agreement to stream video from the Video Source</a:t>
            </a:r>
          </a:p>
          <a:p>
            <a:pPr marL="800100" lvl="1" indent="-342900">
              <a:buFont typeface="Arial"/>
              <a:buChar char="•"/>
            </a:pPr>
            <a:r>
              <a:rPr lang="en-US" dirty="0" smtClean="0"/>
              <a:t>By consulting the MIIS, the MN learns that Net A is better for that video source</a:t>
            </a:r>
          </a:p>
          <a:p>
            <a:pPr marL="342900" indent="-342900">
              <a:buFont typeface="Arial"/>
              <a:buChar char="•"/>
            </a:pPr>
            <a:r>
              <a:rPr lang="en-US" dirty="0" smtClean="0"/>
              <a:t>Example IE</a:t>
            </a:r>
          </a:p>
          <a:p>
            <a:pPr marL="800100" lvl="1" indent="-342900">
              <a:buFont typeface="Arial"/>
              <a:buChar char="•"/>
            </a:pPr>
            <a:r>
              <a:rPr lang="en-US" dirty="0" smtClean="0"/>
              <a:t>IE_MULTIMEDIA_SUPPORT</a:t>
            </a:r>
            <a:endParaRPr lang="en-US" dirty="0"/>
          </a:p>
        </p:txBody>
      </p:sp>
    </p:spTree>
    <p:extLst>
      <p:ext uri="{BB962C8B-B14F-4D97-AF65-F5344CB8AC3E}">
        <p14:creationId xmlns:p14="http://schemas.microsoft.com/office/powerpoint/2010/main" val="1920458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Network Link Layers</a:t>
            </a:r>
            <a:endParaRPr lang="en-US" dirty="0"/>
          </a:p>
        </p:txBody>
      </p:sp>
      <p:sp>
        <p:nvSpPr>
          <p:cNvPr id="3" name="Content Placeholder 2"/>
          <p:cNvSpPr>
            <a:spLocks noGrp="1"/>
          </p:cNvSpPr>
          <p:nvPr>
            <p:ph idx="1"/>
          </p:nvPr>
        </p:nvSpPr>
        <p:spPr/>
        <p:txBody>
          <a:bodyPr/>
          <a:lstStyle/>
          <a:p>
            <a:r>
              <a:rPr lang="en-US" dirty="0" smtClean="0"/>
              <a:t>Network events are </a:t>
            </a:r>
            <a:r>
              <a:rPr lang="en-US" dirty="0" smtClean="0"/>
              <a:t>802.21 events generated by network entities</a:t>
            </a:r>
          </a:p>
          <a:p>
            <a:pPr lvl="1"/>
            <a:r>
              <a:rPr lang="en-US" dirty="0" smtClean="0"/>
              <a:t>E.g., </a:t>
            </a:r>
            <a:r>
              <a:rPr lang="en-US" dirty="0" err="1" smtClean="0"/>
              <a:t>PoAs</a:t>
            </a:r>
            <a:endParaRPr lang="en-US" dirty="0" smtClean="0"/>
          </a:p>
          <a:p>
            <a:r>
              <a:rPr lang="en-US" dirty="0" smtClean="0"/>
              <a:t>Examples:</a:t>
            </a:r>
          </a:p>
          <a:p>
            <a:pPr lvl="1"/>
            <a:r>
              <a:rPr lang="en-US" dirty="0" err="1" smtClean="0"/>
              <a:t>Link_Parameters_Change</a:t>
            </a:r>
            <a:endParaRPr lang="en-US" dirty="0"/>
          </a:p>
          <a:p>
            <a:pPr lvl="2"/>
            <a:r>
              <a:rPr lang="en-US" dirty="0" smtClean="0"/>
              <a:t>events related to network aspects </a:t>
            </a:r>
            <a:r>
              <a:rPr lang="en-US" dirty="0" smtClean="0"/>
              <a:t>such as</a:t>
            </a:r>
          </a:p>
          <a:p>
            <a:pPr lvl="3"/>
            <a:r>
              <a:rPr lang="en-US" dirty="0" smtClean="0"/>
              <a:t>Load</a:t>
            </a:r>
          </a:p>
          <a:p>
            <a:pPr lvl="3"/>
            <a:r>
              <a:rPr lang="en-US" dirty="0" smtClean="0"/>
              <a:t>User </a:t>
            </a:r>
            <a:r>
              <a:rPr lang="en-US" dirty="0" smtClean="0"/>
              <a:t>attached</a:t>
            </a:r>
            <a:r>
              <a:rPr lang="en-US" dirty="0" smtClean="0"/>
              <a:t>/</a:t>
            </a:r>
            <a:r>
              <a:rPr lang="en-US" dirty="0" err="1" smtClean="0"/>
              <a:t>dettached</a:t>
            </a:r>
            <a:endParaRPr lang="en-US" dirty="0" smtClean="0"/>
          </a:p>
          <a:p>
            <a:pPr lvl="1"/>
            <a:r>
              <a:rPr lang="en-US" dirty="0" smtClean="0"/>
              <a:t>…</a:t>
            </a:r>
          </a:p>
          <a:p>
            <a:r>
              <a:rPr lang="en-US" dirty="0" smtClean="0"/>
              <a:t>These events could be used to trigger other management procedures on the network</a:t>
            </a:r>
          </a:p>
          <a:p>
            <a:r>
              <a:rPr lang="en-US" dirty="0" smtClean="0"/>
              <a:t>However, requires common base of events throughout the different </a:t>
            </a:r>
            <a:r>
              <a:rPr lang="en-US" dirty="0" smtClean="0"/>
              <a:t>technologies</a:t>
            </a:r>
          </a:p>
          <a:p>
            <a:pPr lvl="1"/>
            <a:r>
              <a:rPr lang="en-US" dirty="0" smtClean="0"/>
              <a:t>Requires deep analysis of other 802 standards</a:t>
            </a:r>
            <a:endParaRPr lang="en-US" dirty="0"/>
          </a:p>
        </p:txBody>
      </p:sp>
      <p:sp>
        <p:nvSpPr>
          <p:cNvPr id="4" name="Footer Placeholder 3"/>
          <p:cNvSpPr>
            <a:spLocks noGrp="1"/>
          </p:cNvSpPr>
          <p:nvPr>
            <p:ph type="ftr" sz="quarter" idx="10"/>
          </p:nvPr>
        </p:nvSpPr>
        <p:spPr>
          <a:xfrm>
            <a:off x="428625" y="6400800"/>
            <a:ext cx="2571750" cy="289823"/>
          </a:xfrm>
        </p:spPr>
        <p:txBody>
          <a:bodyPr/>
          <a:lstStyle/>
          <a:p>
            <a:pPr>
              <a:defRPr/>
            </a:pPr>
            <a:r>
              <a:rPr lang="en-US">
                <a:solidFill>
                  <a:srgbClr val="FF0066"/>
                </a:solidFill>
              </a:rPr>
              <a:t>21-13-0043-00-0000</a:t>
            </a:r>
            <a:endParaRPr lang="en-US" dirty="0">
              <a:solidFill>
                <a:srgbClr val="FF0066"/>
              </a:solidFill>
            </a:endParaRPr>
          </a:p>
        </p:txBody>
      </p:sp>
      <p:sp>
        <p:nvSpPr>
          <p:cNvPr id="5" name="Slide Number Placeholder 4"/>
          <p:cNvSpPr>
            <a:spLocks noGrp="1"/>
          </p:cNvSpPr>
          <p:nvPr>
            <p:ph type="sldNum" sz="quarter" idx="11"/>
          </p:nvPr>
        </p:nvSpPr>
        <p:spPr/>
        <p:txBody>
          <a:bodyPr/>
          <a:lstStyle/>
          <a:p>
            <a:fld id="{E7A19551-7016-7A4C-8EFF-78684DC6290C}" type="slidenum">
              <a:rPr lang="en-US" altLang="ja-JP" smtClean="0"/>
              <a:pPr/>
              <a:t>6</a:t>
            </a:fld>
            <a:endParaRPr lang="en-US" altLang="ja-JP"/>
          </a:p>
        </p:txBody>
      </p:sp>
    </p:spTree>
    <p:extLst>
      <p:ext uri="{BB962C8B-B14F-4D97-AF65-F5344CB8AC3E}">
        <p14:creationId xmlns:p14="http://schemas.microsoft.com/office/powerpoint/2010/main" val="2706226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Network Link Layers</a:t>
            </a:r>
          </a:p>
        </p:txBody>
      </p:sp>
      <p:sp>
        <p:nvSpPr>
          <p:cNvPr id="4" name="Footer Placeholder 3"/>
          <p:cNvSpPr>
            <a:spLocks noGrp="1"/>
          </p:cNvSpPr>
          <p:nvPr>
            <p:ph type="ftr" sz="quarter" idx="10"/>
          </p:nvPr>
        </p:nvSpPr>
        <p:spPr/>
        <p:txBody>
          <a:bodyPr/>
          <a:lstStyle/>
          <a:p>
            <a:pPr>
              <a:defRPr/>
            </a:pPr>
            <a:r>
              <a:rPr lang="en-US" smtClean="0"/>
              <a:t>21-12-0059-00-MuGM</a:t>
            </a:r>
            <a:endParaRPr lang="en-US"/>
          </a:p>
        </p:txBody>
      </p:sp>
      <p:sp>
        <p:nvSpPr>
          <p:cNvPr id="5" name="Slide Number Placeholder 4"/>
          <p:cNvSpPr>
            <a:spLocks noGrp="1"/>
          </p:cNvSpPr>
          <p:nvPr>
            <p:ph type="sldNum" sz="quarter" idx="11"/>
          </p:nvPr>
        </p:nvSpPr>
        <p:spPr/>
        <p:txBody>
          <a:bodyPr/>
          <a:lstStyle/>
          <a:p>
            <a:fld id="{E7A19551-7016-7A4C-8EFF-78684DC6290C}" type="slidenum">
              <a:rPr lang="en-US" altLang="ja-JP" smtClean="0"/>
              <a:pPr/>
              <a:t>7</a:t>
            </a:fld>
            <a:endParaRPr lang="en-US" altLang="ja-JP"/>
          </a:p>
        </p:txBody>
      </p:sp>
      <p:pic>
        <p:nvPicPr>
          <p:cNvPr id="6" name="Picture 5"/>
          <p:cNvPicPr>
            <a:picLocks noChangeAspect="1"/>
          </p:cNvPicPr>
          <p:nvPr/>
        </p:nvPicPr>
        <p:blipFill>
          <a:blip r:embed="rId2"/>
          <a:stretch>
            <a:fillRect/>
          </a:stretch>
        </p:blipFill>
        <p:spPr>
          <a:xfrm>
            <a:off x="4355976" y="1628800"/>
            <a:ext cx="4559300" cy="3530600"/>
          </a:xfrm>
          <a:prstGeom prst="rect">
            <a:avLst/>
          </a:prstGeom>
        </p:spPr>
      </p:pic>
      <p:sp>
        <p:nvSpPr>
          <p:cNvPr id="7" name="TextBox 6"/>
          <p:cNvSpPr txBox="1"/>
          <p:nvPr/>
        </p:nvSpPr>
        <p:spPr>
          <a:xfrm>
            <a:off x="0" y="1268760"/>
            <a:ext cx="4860032" cy="4893647"/>
          </a:xfrm>
          <a:prstGeom prst="rect">
            <a:avLst/>
          </a:prstGeom>
          <a:noFill/>
        </p:spPr>
        <p:txBody>
          <a:bodyPr wrap="square" rtlCol="0">
            <a:spAutoFit/>
          </a:bodyPr>
          <a:lstStyle/>
          <a:p>
            <a:pPr marL="342900" indent="-342900">
              <a:buFont typeface="Arial"/>
              <a:buChar char="•"/>
            </a:pPr>
            <a:r>
              <a:rPr lang="en-US" dirty="0" smtClean="0"/>
              <a:t>Example</a:t>
            </a:r>
          </a:p>
          <a:p>
            <a:pPr marL="800100" lvl="1" indent="-342900">
              <a:buFont typeface="Arial"/>
              <a:buChar char="•"/>
            </a:pPr>
            <a:r>
              <a:rPr lang="en-US" dirty="0" smtClean="0"/>
              <a:t>When a node attaches to a AP, it sends a Link Parameters Change indication towards the </a:t>
            </a:r>
            <a:r>
              <a:rPr lang="en-US" dirty="0" err="1" smtClean="0"/>
              <a:t>PoS</a:t>
            </a:r>
            <a:endParaRPr lang="en-US" dirty="0" smtClean="0"/>
          </a:p>
          <a:p>
            <a:pPr marL="800100" lvl="1" indent="-342900">
              <a:buFont typeface="Arial"/>
              <a:buChar char="•"/>
            </a:pPr>
            <a:r>
              <a:rPr lang="en-US" dirty="0" smtClean="0"/>
              <a:t>The </a:t>
            </a:r>
            <a:r>
              <a:rPr lang="en-US" dirty="0" err="1" smtClean="0"/>
              <a:t>PoS</a:t>
            </a:r>
            <a:r>
              <a:rPr lang="en-US" dirty="0" smtClean="0"/>
              <a:t>, keeps accounting of these attachments</a:t>
            </a:r>
          </a:p>
          <a:p>
            <a:pPr marL="1257300" lvl="2" indent="-342900">
              <a:buFont typeface="Arial"/>
              <a:buChar char="•"/>
            </a:pPr>
            <a:r>
              <a:rPr lang="en-US" dirty="0" smtClean="0"/>
              <a:t>Or accesses a AAA</a:t>
            </a:r>
          </a:p>
          <a:p>
            <a:pPr marL="800100" lvl="1" indent="-342900">
              <a:buFont typeface="Arial"/>
              <a:buChar char="•"/>
            </a:pPr>
            <a:r>
              <a:rPr lang="en-US" dirty="0" smtClean="0"/>
              <a:t>When the number of MNs in a AP reaches a predefined threshold, it can initiate a handover preparation and commit</a:t>
            </a:r>
            <a:endParaRPr lang="en-US" dirty="0"/>
          </a:p>
        </p:txBody>
      </p:sp>
    </p:spTree>
    <p:extLst>
      <p:ext uri="{BB962C8B-B14F-4D97-AF65-F5344CB8AC3E}">
        <p14:creationId xmlns:p14="http://schemas.microsoft.com/office/powerpoint/2010/main" val="2169695715"/>
      </p:ext>
    </p:extLst>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7995</TotalTime>
  <Words>631</Words>
  <Application>Microsoft Macintosh PowerPoint</Application>
  <PresentationFormat>On-screen Show (4:3)</PresentationFormat>
  <Paragraphs>75</Paragraphs>
  <Slides>7</Slides>
  <Notes>2</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blank presentation</vt:lpstr>
      <vt:lpstr>PowerPoint Presentation</vt:lpstr>
      <vt:lpstr>PowerPoint Presentation</vt:lpstr>
      <vt:lpstr>Topics</vt:lpstr>
      <vt:lpstr>High-Level MIIS information</vt:lpstr>
      <vt:lpstr>High-Level MIIS information</vt:lpstr>
      <vt:lpstr>New Network Link Layers</vt:lpstr>
      <vt:lpstr>New Network Link Layers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Daniel Corujo</cp:lastModifiedBy>
  <cp:revision>922</cp:revision>
  <dcterms:created xsi:type="dcterms:W3CDTF">1601-01-01T00:00:00Z</dcterms:created>
  <dcterms:modified xsi:type="dcterms:W3CDTF">2013-05-16T19:45:52Z</dcterms:modified>
</cp:coreProperties>
</file>