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57" r:id="rId4"/>
    <p:sldId id="258"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7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42E8F7-96C1-4AB1-A976-715DA4417A1D}" type="datetimeFigureOut">
              <a:rPr kumimoji="1" lang="ja-JP" altLang="en-US" smtClean="0"/>
              <a:t>2013/5/16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B2DB07-9A29-4580-B1BB-F7485CC9B462}" type="slidenum">
              <a:rPr kumimoji="1" lang="ja-JP" altLang="en-US" smtClean="0"/>
              <a:t>‹#›</a:t>
            </a:fld>
            <a:endParaRPr kumimoji="1" lang="ja-JP" altLang="en-US"/>
          </a:p>
        </p:txBody>
      </p:sp>
    </p:spTree>
    <p:extLst>
      <p:ext uri="{BB962C8B-B14F-4D97-AF65-F5344CB8AC3E}">
        <p14:creationId xmlns:p14="http://schemas.microsoft.com/office/powerpoint/2010/main" val="18519333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3278063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419124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96181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3809648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410664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20110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70990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142330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304422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2250350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846314-8F3F-499C-810F-DCBD48B10D17}"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421403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46314-8F3F-499C-810F-DCBD48B10D17}" type="datetimeFigureOut">
              <a:rPr kumimoji="1" lang="ja-JP" altLang="en-US" smtClean="0"/>
              <a:t>2013/5/16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AECE2-DB11-46AB-BC7D-004E0438421D}" type="slidenum">
              <a:rPr kumimoji="1" lang="ja-JP" altLang="en-US" smtClean="0"/>
              <a:t>‹#›</a:t>
            </a:fld>
            <a:endParaRPr kumimoji="1" lang="ja-JP" altLang="en-US"/>
          </a:p>
        </p:txBody>
      </p:sp>
    </p:spTree>
    <p:extLst>
      <p:ext uri="{BB962C8B-B14F-4D97-AF65-F5344CB8AC3E}">
        <p14:creationId xmlns:p14="http://schemas.microsoft.com/office/powerpoint/2010/main" val="290293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6"/>
          <p:cNvSpPr>
            <a:spLocks noGrp="1" noChangeArrowheads="1"/>
          </p:cNvSpPr>
          <p:nvPr>
            <p:ph type="body" idx="1"/>
          </p:nvPr>
        </p:nvSpPr>
        <p:spPr>
          <a:xfrm>
            <a:off x="439738" y="990600"/>
            <a:ext cx="8399462" cy="5334000"/>
          </a:xfrm>
          <a:solidFill>
            <a:srgbClr val="66CCFF"/>
          </a:solidFill>
        </p:spPr>
        <p:txBody>
          <a:bodyPr>
            <a:normAutofit/>
          </a:bodyPr>
          <a:lstStyle/>
          <a:p>
            <a:pPr>
              <a:buClr>
                <a:srgbClr val="FAFD00"/>
              </a:buClr>
              <a:buFontTx/>
              <a:buNone/>
            </a:pPr>
            <a:r>
              <a:rPr lang="en-US" altLang="ja-JP" b="1" dirty="0" smtClean="0">
                <a:ea typeface="ＭＳ Ｐゴシック" charset="-128"/>
                <a:cs typeface="Times New Roman" pitchFamily="18" charset="0"/>
              </a:rPr>
              <a:t>IEEE 802.21 MEDIA INDEPENDENT HANDOVER </a:t>
            </a:r>
          </a:p>
          <a:p>
            <a:pPr>
              <a:buClr>
                <a:srgbClr val="FAFD00"/>
              </a:buClr>
              <a:buFontTx/>
              <a:buNone/>
            </a:pPr>
            <a:r>
              <a:rPr lang="en-US" altLang="ja-JP" dirty="0" smtClean="0">
                <a:ea typeface="ＭＳ Ｐゴシック" charset="-128"/>
                <a:cs typeface="Times New Roman" pitchFamily="18" charset="0"/>
              </a:rPr>
              <a:t>DCN</a:t>
            </a:r>
            <a:r>
              <a:rPr lang="en-US" altLang="ja-JP" smtClean="0">
                <a:ea typeface="ＭＳ Ｐゴシック" charset="-128"/>
                <a:cs typeface="Times New Roman" pitchFamily="18" charset="0"/>
              </a:rPr>
              <a:t>: </a:t>
            </a:r>
            <a:r>
              <a:rPr lang="en-US" altLang="ja-JP">
                <a:ea typeface="ＭＳ Ｐゴシック" charset="-128"/>
                <a:cs typeface="Times New Roman" pitchFamily="18" charset="0"/>
              </a:rPr>
              <a:t>21-13-0087-00-MuGM</a:t>
            </a:r>
            <a:endParaRPr lang="en-US" altLang="ja-JP" dirty="0" smtClean="0">
              <a:ea typeface="ＭＳ Ｐゴシック" charset="-128"/>
              <a:cs typeface="Times New Roman" pitchFamily="18" charset="0"/>
            </a:endParaRPr>
          </a:p>
          <a:p>
            <a:pPr>
              <a:buClr>
                <a:srgbClr val="FAFD00"/>
              </a:buClr>
              <a:buFontTx/>
              <a:buNone/>
            </a:pPr>
            <a:r>
              <a:rPr lang="en-US" altLang="ja-JP" dirty="0" smtClean="0">
                <a:ea typeface="ＭＳ Ｐゴシック" charset="-128"/>
                <a:cs typeface="Times New Roman" pitchFamily="18" charset="0"/>
              </a:rPr>
              <a:t>Title: </a:t>
            </a:r>
            <a:r>
              <a:rPr lang="en-US" altLang="ja-JP" b="1" dirty="0" smtClean="0">
                <a:ea typeface="ＭＳ Ｐゴシック" charset="-128"/>
                <a:cs typeface="Times New Roman" pitchFamily="18" charset="0"/>
              </a:rPr>
              <a:t>Some Data Types</a:t>
            </a:r>
          </a:p>
          <a:p>
            <a:pPr>
              <a:buClr>
                <a:srgbClr val="FAFD00"/>
              </a:buClr>
              <a:buFontTx/>
              <a:buNone/>
            </a:pPr>
            <a:r>
              <a:rPr lang="en-US" altLang="ja-JP" dirty="0" smtClean="0">
                <a:ea typeface="ＭＳ Ｐゴシック" charset="-128"/>
                <a:cs typeface="Times New Roman" pitchFamily="18" charset="0"/>
              </a:rPr>
              <a:t>Date Submitted: May, 16, 2013</a:t>
            </a:r>
          </a:p>
          <a:p>
            <a:pPr>
              <a:buClr>
                <a:srgbClr val="FAFD00"/>
              </a:buClr>
              <a:buFontTx/>
              <a:buNone/>
            </a:pPr>
            <a:r>
              <a:rPr lang="en-US" altLang="ja-JP" dirty="0" smtClean="0">
                <a:ea typeface="ＭＳ Ｐゴシック" charset="-128"/>
                <a:cs typeface="Times New Roman" pitchFamily="18" charset="0"/>
              </a:rPr>
              <a:t>Presented at IEEE 802.21 in Waikoloa, HI</a:t>
            </a:r>
          </a:p>
          <a:p>
            <a:pPr>
              <a:buClr>
                <a:srgbClr val="FAFD00"/>
              </a:buClr>
              <a:buFontTx/>
              <a:buNone/>
            </a:pPr>
            <a:r>
              <a:rPr lang="en-US" altLang="ja-JP" dirty="0" smtClean="0">
                <a:ea typeface="ＭＳ Ｐゴシック" charset="-128"/>
                <a:cs typeface="Times New Roman" pitchFamily="18" charset="0"/>
              </a:rPr>
              <a:t>Authors or Source(s):</a:t>
            </a:r>
          </a:p>
          <a:p>
            <a:pPr>
              <a:buClr>
                <a:srgbClr val="FAFD00"/>
              </a:buClr>
              <a:buFontTx/>
              <a:buNone/>
            </a:pPr>
            <a:r>
              <a:rPr lang="en-US" altLang="ja-JP" dirty="0" smtClean="0">
                <a:ea typeface="ＭＳ Ｐゴシック" charset="-128"/>
                <a:cs typeface="Times New Roman" pitchFamily="18" charset="0"/>
              </a:rPr>
              <a:t> </a:t>
            </a:r>
            <a:r>
              <a:rPr lang="en-US" altLang="ja-JP" b="1" dirty="0" smtClean="0">
                <a:ea typeface="ＭＳ Ｐゴシック" charset="-128"/>
                <a:cs typeface="Times New Roman" pitchFamily="18" charset="0"/>
              </a:rPr>
              <a:t>Toru </a:t>
            </a:r>
            <a:r>
              <a:rPr lang="en-US" altLang="ja-JP" b="1" dirty="0" err="1" smtClean="0">
                <a:ea typeface="ＭＳ Ｐゴシック" charset="-128"/>
                <a:cs typeface="Times New Roman" pitchFamily="18" charset="0"/>
              </a:rPr>
              <a:t>Kambayashi</a:t>
            </a:r>
            <a:r>
              <a:rPr lang="en-US" altLang="ja-JP" b="1" dirty="0" smtClean="0">
                <a:ea typeface="ＭＳ Ｐゴシック" charset="-128"/>
                <a:cs typeface="Times New Roman" pitchFamily="18" charset="0"/>
              </a:rPr>
              <a:t>, Yoshikazu </a:t>
            </a:r>
            <a:r>
              <a:rPr lang="en-US" altLang="ja-JP" b="1" dirty="0" err="1" smtClean="0">
                <a:ea typeface="ＭＳ Ｐゴシック" charset="-128"/>
                <a:cs typeface="Times New Roman" pitchFamily="18" charset="0"/>
              </a:rPr>
              <a:t>Hanatani</a:t>
            </a:r>
            <a:r>
              <a:rPr lang="en-US" altLang="ja-JP" b="1" dirty="0" smtClean="0">
                <a:ea typeface="ＭＳ Ｐゴシック" charset="-128"/>
                <a:cs typeface="Times New Roman" pitchFamily="18" charset="0"/>
              </a:rPr>
              <a:t> (Toshiba)</a:t>
            </a:r>
          </a:p>
          <a:p>
            <a:pPr algn="just">
              <a:buClr>
                <a:srgbClr val="FAFD00"/>
              </a:buClr>
              <a:buFontTx/>
              <a:buNone/>
            </a:pPr>
            <a:r>
              <a:rPr lang="en-US" altLang="ja-JP" dirty="0" smtClean="0">
                <a:ea typeface="ＭＳ Ｐゴシック" charset="-128"/>
                <a:cs typeface="Times New Roman" pitchFamily="18" charset="0"/>
              </a:rPr>
              <a:t>Abstract: This document describes some data types</a:t>
            </a:r>
          </a:p>
        </p:txBody>
      </p:sp>
      <p:sp>
        <p:nvSpPr>
          <p:cNvPr id="4" name="フッター プレースホルダー 3"/>
          <p:cNvSpPr>
            <a:spLocks noGrp="1"/>
          </p:cNvSpPr>
          <p:nvPr>
            <p:ph type="ftr" sz="quarter" idx="10"/>
          </p:nvPr>
        </p:nvSpPr>
        <p:spPr/>
        <p:txBody>
          <a:bodyPr/>
          <a:lstStyle/>
          <a:p>
            <a:pPr>
              <a:defRPr/>
            </a:pPr>
            <a:r>
              <a:rPr lang="en-US" altLang="ja-JP" smtClean="0"/>
              <a:t>21-12-0157-00-MuGM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smtClean="0">
                <a:ea typeface="ＭＳ Ｐゴシック" charset="-128"/>
                <a:cs typeface="Times New Roman" pitchFamily="18" charset="0"/>
              </a:rPr>
              <a:t>IEEE 802.21 presentation release statements</a:t>
            </a:r>
            <a:endParaRPr lang="en-US" altLang="ja-JP" smtClean="0">
              <a:ea typeface="ＭＳ Ｐゴシック" charset="-128"/>
              <a:cs typeface="Times New Roman" pitchFamily="18" charset="0"/>
            </a:endParaRP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name any IEEE Standards publication even though it may include portions of this contribution; and at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smtClean="0">
                <a:ea typeface="ＭＳ Ｐゴシック" charset="-128"/>
                <a:cs typeface="Times New Roman" pitchFamily="18" charset="0"/>
              </a:rPr>
              <a:t>The contributor is familiar with IEEE patent policy, as outlined in </a:t>
            </a:r>
            <a:r>
              <a:rPr lang="en-US" altLang="ja-JP" sz="2000" smtClean="0">
                <a:ea typeface="ＭＳ Ｐゴシック" charset="-128"/>
                <a:cs typeface="Times New Roman" pitchFamily="18" charset="0"/>
                <a:hlinkClick r:id="rId3"/>
              </a:rPr>
              <a:t>Section 6.3 of the IEEE-SA Standards Board Operations Manual</a:t>
            </a:r>
            <a:r>
              <a:rPr lang="en-US" altLang="ja-JP" sz="2000" smtClean="0">
                <a:solidFill>
                  <a:srgbClr val="000099"/>
                </a:solidFill>
                <a:ea typeface="ＭＳ Ｐゴシック" charset="-128"/>
                <a:cs typeface="Times New Roman" pitchFamily="18" charset="0"/>
              </a:rPr>
              <a:t> </a:t>
            </a:r>
            <a:r>
              <a:rPr lang="en-US" altLang="ja-JP" sz="2000" smtClean="0">
                <a:ea typeface="ＭＳ Ｐゴシック" charset="-128"/>
                <a:cs typeface="Times New Roman" pitchFamily="18" charset="0"/>
              </a:rPr>
              <a:t>&lt;</a:t>
            </a:r>
            <a:r>
              <a:rPr lang="en-US" altLang="ja-JP" sz="2000" smtClean="0">
                <a:ea typeface="ＭＳ Ｐゴシック" charset="-128"/>
                <a:cs typeface="Times New Roman" pitchFamily="18" charset="0"/>
                <a:hlinkClick r:id="rId3"/>
              </a:rPr>
              <a:t>http://standards.ieee.org/guides/opman/sect6.html#6.3</a:t>
            </a:r>
            <a:r>
              <a:rPr lang="en-US" altLang="ja-JP" sz="2000" smtClean="0">
                <a:ea typeface="ＭＳ Ｐゴシック" charset="-128"/>
                <a:cs typeface="Times New Roman" pitchFamily="18" charset="0"/>
              </a:rPr>
              <a:t>&gt; and in </a:t>
            </a:r>
            <a:r>
              <a:rPr lang="en-US" altLang="ja-JP" sz="2000" i="1" smtClean="0">
                <a:ea typeface="ＭＳ Ｐゴシック" charset="-128"/>
                <a:cs typeface="Times New Roman" pitchFamily="18" charset="0"/>
              </a:rPr>
              <a:t>Understanding Patent Issues During IEEE Standards Development</a:t>
            </a:r>
            <a:r>
              <a:rPr lang="en-US" altLang="ja-JP" sz="2000" smtClean="0">
                <a:ea typeface="ＭＳ Ｐゴシック" charset="-128"/>
                <a:cs typeface="Times New Roman" pitchFamily="18" charset="0"/>
              </a:rPr>
              <a:t> </a:t>
            </a:r>
            <a:r>
              <a:rPr lang="en-US" altLang="ja-JP" sz="2000" smtClean="0">
                <a:ea typeface="ＭＳ Ｐゴシック" charset="-128"/>
                <a:cs typeface="Times New Roman" pitchFamily="18" charset="0"/>
                <a:hlinkClick r:id="rId4"/>
              </a:rPr>
              <a:t>http://standards.ieee.org/board/pat/guide.html</a:t>
            </a:r>
            <a:r>
              <a:rPr lang="en-US" altLang="ja-JP" sz="2000" smtClean="0">
                <a:ea typeface="ＭＳ Ｐゴシック" charset="-128"/>
                <a:cs typeface="Times New Roman" pitchFamily="18" charset="0"/>
              </a:rPr>
              <a:t>&gt;</a:t>
            </a:r>
            <a:r>
              <a:rPr lang="en-US" altLang="ja-JP" sz="2000" smtClean="0">
                <a:latin typeface="Times New Roman" pitchFamily="18" charset="0"/>
                <a:ea typeface="ＭＳ Ｐゴシック" charset="-128"/>
                <a:cs typeface="Times New Roman" pitchFamily="18" charset="0"/>
              </a:rPr>
              <a:t> </a:t>
            </a:r>
            <a:endParaRPr lang="en-US" altLang="ja-JP" sz="2000" smtClean="0">
              <a:ea typeface="ＭＳ Ｐゴシック" charset="-128"/>
            </a:endParaRPr>
          </a:p>
        </p:txBody>
      </p:sp>
      <p:sp>
        <p:nvSpPr>
          <p:cNvPr id="3076" name="Rectangle 7"/>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pitchFamily="18" charset="0"/>
                <a:ea typeface="ＭＳ Ｐゴシック" charset="-128"/>
                <a:cs typeface="Times New Roman" pitchFamily="18" charset="0"/>
              </a:rPr>
              <a:t>IEEE 802.21 presentation release statements</a:t>
            </a:r>
            <a:endParaRPr lang="en-US" altLang="ja-JP" sz="2400">
              <a:latin typeface="Times" pitchFamily="18" charset="0"/>
              <a:ea typeface="ＭＳ Ｐゴシック"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name any IEEE Standards publication even though it may include portions of this contribution; and at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is familiar with IEEE patent policy, as stated in </a:t>
            </a:r>
            <a:r>
              <a:rPr lang="en-US" altLang="ja-JP">
                <a:latin typeface="Times" pitchFamily="18" charset="0"/>
                <a:ea typeface="ＭＳ Ｐゴシック" charset="-128"/>
                <a:cs typeface="Times New Roman" pitchFamily="18" charset="0"/>
                <a:hlinkClick r:id="rId3"/>
              </a:rPr>
              <a:t>Section 6 of the IEEE-SA Standards Board bylaws</a:t>
            </a:r>
            <a:r>
              <a:rPr lang="en-US" altLang="ja-JP">
                <a:solidFill>
                  <a:srgbClr val="000099"/>
                </a:solidFill>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rPr>
              <a:t>&lt;</a:t>
            </a:r>
            <a:r>
              <a:rPr lang="en-US" altLang="ja-JP">
                <a:latin typeface="Times" pitchFamily="18" charset="0"/>
                <a:ea typeface="ＭＳ Ｐゴシック" charset="-128"/>
                <a:cs typeface="Times New Roman" pitchFamily="18" charset="0"/>
                <a:hlinkClick r:id="rId5"/>
              </a:rPr>
              <a:t>http://standards.ieee.org/guides/bylaws/sect6-7.html#6</a:t>
            </a:r>
            <a:r>
              <a:rPr lang="en-US" altLang="ja-JP">
                <a:latin typeface="Times" pitchFamily="18" charset="0"/>
                <a:ea typeface="ＭＳ Ｐゴシック" charset="-128"/>
                <a:cs typeface="Times New Roman" pitchFamily="18" charset="0"/>
              </a:rPr>
              <a:t>&gt; and in </a:t>
            </a:r>
            <a:r>
              <a:rPr lang="en-US" altLang="ja-JP" i="1">
                <a:latin typeface="Times" pitchFamily="18" charset="0"/>
                <a:ea typeface="ＭＳ Ｐゴシック" charset="-128"/>
                <a:cs typeface="Times New Roman" pitchFamily="18" charset="0"/>
              </a:rPr>
              <a:t>Understanding Patent Issues During IEEE Standards Development</a:t>
            </a:r>
            <a:r>
              <a:rPr lang="en-US" altLang="ja-JP">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hlinkClick r:id="rId6"/>
              </a:rPr>
              <a:t>http://standards.ieee.org/board/pat/faq.pdf</a:t>
            </a:r>
            <a:r>
              <a:rPr lang="en-US" altLang="ja-JP">
                <a:latin typeface="Times" pitchFamily="18" charset="0"/>
                <a:ea typeface="ＭＳ Ｐゴシック" charset="-128"/>
                <a:cs typeface="Times New Roman" pitchFamily="18" charset="0"/>
              </a:rPr>
              <a:t>&gt;</a:t>
            </a:r>
            <a:r>
              <a:rPr lang="en-US" altLang="ja-JP">
                <a:ea typeface="ＭＳ Ｐゴシック" charset="-128"/>
                <a:cs typeface="Times New Roman" pitchFamily="18" charset="0"/>
              </a:rPr>
              <a:t> </a:t>
            </a:r>
            <a:endParaRPr lang="en-US" altLang="ja-JP">
              <a:latin typeface="Times" pitchFamily="18" charset="0"/>
              <a:ea typeface="ＭＳ Ｐゴシック" charset="-128"/>
            </a:endParaRPr>
          </a:p>
        </p:txBody>
      </p:sp>
      <p:sp>
        <p:nvSpPr>
          <p:cNvPr id="3" name="フッター プレースホルダー 2"/>
          <p:cNvSpPr>
            <a:spLocks noGrp="1"/>
          </p:cNvSpPr>
          <p:nvPr>
            <p:ph type="ftr" sz="quarter" idx="10"/>
          </p:nvPr>
        </p:nvSpPr>
        <p:spPr/>
        <p:txBody>
          <a:bodyPr/>
          <a:lstStyle/>
          <a:p>
            <a:pPr>
              <a:defRPr/>
            </a:pPr>
            <a:r>
              <a:rPr lang="en-US" altLang="ja-JP" smtClean="0"/>
              <a:t>21-12-0157-00-MuGM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VerifyGroupKey</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data type of VerifyGroupKey is </a:t>
            </a:r>
            <a:r>
              <a:rPr lang="en-US" altLang="ja-JP" dirty="0" smtClean="0"/>
              <a:t>VERIFY_GROUP_KEY:</a:t>
            </a:r>
          </a:p>
          <a:p>
            <a:pPr lvl="1"/>
            <a:r>
              <a:rPr lang="en-US" altLang="ja-JP" dirty="0" smtClean="0"/>
              <a:t>VERIFY_GROUP_KEY </a:t>
            </a:r>
            <a:r>
              <a:rPr lang="en-US" altLang="ja-JP" dirty="0"/>
              <a:t>= SEQUENCE ( OCTET(16), OCTET(16) )</a:t>
            </a:r>
          </a:p>
          <a:p>
            <a:r>
              <a:rPr lang="en-US" altLang="ja-JP" dirty="0"/>
              <a:t>The first OCTET(16) is arbitrary data, which is an input message to AES-CMAC (defined in RFC-4493). The second OCTET(16) is the MAC value for the first OCTET(16) to be </a:t>
            </a:r>
            <a:r>
              <a:rPr lang="en-US" altLang="ja-JP" dirty="0" smtClean="0"/>
              <a:t>verified</a:t>
            </a:r>
            <a:endParaRPr lang="en-US" altLang="ja-JP" dirty="0"/>
          </a:p>
        </p:txBody>
      </p:sp>
    </p:spTree>
    <p:extLst>
      <p:ext uri="{BB962C8B-B14F-4D97-AF65-F5344CB8AC3E}">
        <p14:creationId xmlns:p14="http://schemas.microsoft.com/office/powerpoint/2010/main" val="1923014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GKB Data Types</a:t>
            </a:r>
            <a:endParaRPr kumimoji="1" lang="ja-JP" altLang="en-US" dirty="0"/>
          </a:p>
        </p:txBody>
      </p:sp>
      <p:sp>
        <p:nvSpPr>
          <p:cNvPr id="3" name="コンテンツ プレースホルダー 2"/>
          <p:cNvSpPr>
            <a:spLocks noGrp="1"/>
          </p:cNvSpPr>
          <p:nvPr>
            <p:ph idx="1"/>
          </p:nvPr>
        </p:nvSpPr>
        <p:spPr/>
        <p:txBody>
          <a:bodyPr/>
          <a:lstStyle/>
          <a:p>
            <a:r>
              <a:rPr lang="en-US" altLang="ja-JP" dirty="0"/>
              <a:t>An explanation of the data types for GKB is provided in 9.4.2.1 (GKB operation by the complete subtree method) of the submitted draft (DCN73-REV1</a:t>
            </a:r>
            <a:r>
              <a:rPr lang="en-US" altLang="ja-JP" dirty="0" smtClean="0"/>
              <a:t>)</a:t>
            </a:r>
            <a:endParaRPr lang="ja-JP" altLang="ja-JP" dirty="0"/>
          </a:p>
        </p:txBody>
      </p:sp>
    </p:spTree>
    <p:extLst>
      <p:ext uri="{BB962C8B-B14F-4D97-AF65-F5344CB8AC3E}">
        <p14:creationId xmlns:p14="http://schemas.microsoft.com/office/powerpoint/2010/main" val="2134860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527</Words>
  <Application>Microsoft Office PowerPoint</Application>
  <PresentationFormat>画面に合わせる (4:3)</PresentationFormat>
  <Paragraphs>26</Paragraphs>
  <Slides>4</Slides>
  <Notes>2</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VerifyGroupKey</vt:lpstr>
      <vt:lpstr>GKB Data Types</vt:lpstr>
    </vt:vector>
  </TitlesOfParts>
  <Company>T. 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 K.</dc:creator>
  <cp:lastModifiedBy>T. K.</cp:lastModifiedBy>
  <cp:revision>17</cp:revision>
  <dcterms:created xsi:type="dcterms:W3CDTF">2013-05-15T18:25:46Z</dcterms:created>
  <dcterms:modified xsi:type="dcterms:W3CDTF">2013-05-15T18:49:07Z</dcterms:modified>
</cp:coreProperties>
</file>