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2"/>
  </p:notesMasterIdLst>
  <p:handoutMasterIdLst>
    <p:handoutMasterId r:id="rId13"/>
  </p:handoutMasterIdLst>
  <p:sldIdLst>
    <p:sldId id="961" r:id="rId2"/>
    <p:sldId id="962" r:id="rId3"/>
    <p:sldId id="963" r:id="rId4"/>
    <p:sldId id="1012" r:id="rId5"/>
    <p:sldId id="1011" r:id="rId6"/>
    <p:sldId id="1010" r:id="rId7"/>
    <p:sldId id="1007" r:id="rId8"/>
    <p:sldId id="1008" r:id="rId9"/>
    <p:sldId id="1009" r:id="rId10"/>
    <p:sldId id="1002" r:id="rId11"/>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1" d="100"/>
          <a:sy n="41" d="100"/>
        </p:scale>
        <p:origin x="-667" y="-86"/>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81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#56 in Big Island</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2 years.</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smtClean="0"/>
              <a:t>Progress so far (16)</a:t>
            </a:r>
            <a:endParaRPr lang="en-US" dirty="0"/>
          </a:p>
        </p:txBody>
      </p:sp>
      <p:sp>
        <p:nvSpPr>
          <p:cNvPr id="2" name="Content Placeholder 1"/>
          <p:cNvSpPr>
            <a:spLocks noGrp="1"/>
          </p:cNvSpPr>
          <p:nvPr>
            <p:ph idx="1"/>
          </p:nvPr>
        </p:nvSpPr>
        <p:spPr/>
        <p:txBody>
          <a:bodyPr/>
          <a:lstStyle/>
          <a:p>
            <a:r>
              <a:rPr lang="en-US" altLang="zh-CN" dirty="0" smtClean="0"/>
              <a:t>May 2013</a:t>
            </a:r>
          </a:p>
          <a:p>
            <a:pPr lvl="1"/>
            <a:r>
              <a:rPr lang="en-US" altLang="ko-KR" dirty="0" smtClean="0"/>
              <a:t>Completed all comments resolution from Ballot #6b at March plenary and with emails afterwards in April, and the resulting updated draft specification is IEEE_P802.21c_D03</a:t>
            </a:r>
          </a:p>
          <a:p>
            <a:r>
              <a:rPr lang="en-US" altLang="ko-KR" dirty="0" smtClean="0"/>
              <a:t>WG ballot </a:t>
            </a:r>
            <a:r>
              <a:rPr lang="en-US" altLang="ko-KR" dirty="0" err="1" smtClean="0"/>
              <a:t>recir</a:t>
            </a:r>
            <a:r>
              <a:rPr lang="en-US" altLang="ko-KR" dirty="0" smtClean="0"/>
              <a:t> on</a:t>
            </a:r>
            <a:r>
              <a:rPr lang="en-US" altLang="zh-CN" dirty="0" smtClean="0"/>
              <a:t>: IEEE P802.21c/D03 from April 26 to May 13, 2013</a:t>
            </a:r>
          </a:p>
          <a:p>
            <a:pPr lvl="1"/>
            <a:r>
              <a:rPr lang="en-US" altLang="zh-CN" dirty="0" smtClean="0"/>
              <a:t>13 approve, 4 disapprove, 5 abstain. Result: approved.</a:t>
            </a:r>
          </a:p>
          <a:p>
            <a:pPr lvl="1"/>
            <a:r>
              <a:rPr lang="en-US" altLang="ko-KR" smtClean="0"/>
              <a:t>143 comments: 82 editorial, </a:t>
            </a:r>
            <a:r>
              <a:rPr lang="en-US" altLang="ko-KR" smtClean="0"/>
              <a:t>61 </a:t>
            </a:r>
            <a:r>
              <a:rPr lang="en-US" altLang="ko-KR" smtClean="0"/>
              <a:t>technical</a:t>
            </a:r>
            <a:r>
              <a:rPr lang="en-US" altLang="ko-KR" smtClean="0"/>
              <a:t> </a:t>
            </a:r>
            <a:endParaRPr lang="en-US" altLang="ko-KR" dirty="0" smtClean="0"/>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WG Ballot #6</a:t>
            </a:r>
            <a:endParaRPr lang="ko-KR" altLang="en-US" dirty="0" smtClean="0"/>
          </a:p>
        </p:txBody>
      </p:sp>
      <p:sp>
        <p:nvSpPr>
          <p:cNvPr id="36866" name="내용 개체 틀 2"/>
          <p:cNvSpPr>
            <a:spLocks noGrp="1"/>
          </p:cNvSpPr>
          <p:nvPr>
            <p:ph idx="1"/>
          </p:nvPr>
        </p:nvSpPr>
        <p:spPr/>
        <p:txBody>
          <a:bodyPr>
            <a:normAutofit fontScale="92500" lnSpcReduction="20000"/>
          </a:bodyPr>
          <a:lstStyle/>
          <a:p>
            <a:r>
              <a:rPr lang="en-US" altLang="ko-KR" dirty="0" smtClean="0"/>
              <a:t>WG ballot on: IEEE P802.21c/D01 from October 10 to November 9, 2012</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r>
              <a:rPr lang="en-US" altLang="ko-KR" dirty="0" smtClean="0"/>
              <a:t>WG ballot </a:t>
            </a:r>
            <a:r>
              <a:rPr lang="en-US" altLang="ko-KR" dirty="0" err="1" smtClean="0"/>
              <a:t>recir</a:t>
            </a:r>
            <a:r>
              <a:rPr lang="en-US" altLang="ko-KR" dirty="0" smtClean="0"/>
              <a:t> on: IEEE P802.21c/D03 from April 26 1 to May 13, 2013</a:t>
            </a:r>
          </a:p>
          <a:p>
            <a:pPr lvl="1"/>
            <a:r>
              <a:rPr lang="en-US" altLang="ko-KR" dirty="0" smtClean="0"/>
              <a:t>76.5% approval</a:t>
            </a:r>
          </a:p>
          <a:p>
            <a:pPr lvl="1"/>
            <a:r>
              <a:rPr lang="en-US" altLang="ko-KR" dirty="0" smtClean="0"/>
              <a:t>143 comments: 82 editorial, 61 technical</a:t>
            </a:r>
          </a:p>
          <a:p>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May 2013</a:t>
            </a:r>
          </a:p>
          <a:p>
            <a:r>
              <a:rPr lang="en-US" altLang="zh-CN" dirty="0" smtClean="0"/>
              <a:t>Sessions: </a:t>
            </a:r>
            <a:r>
              <a:rPr lang="en-US" altLang="zh-CN" b="1" dirty="0" smtClean="0"/>
              <a:t>Tue AM2, PM2; Wed PM2; </a:t>
            </a:r>
            <a:r>
              <a:rPr lang="en-US" altLang="zh-CN" b="1" dirty="0" err="1" smtClean="0"/>
              <a:t>Thur</a:t>
            </a:r>
            <a:r>
              <a:rPr lang="en-US" altLang="zh-CN" b="1" dirty="0" smtClean="0"/>
              <a:t> PM1</a:t>
            </a:r>
          </a:p>
          <a:p>
            <a:r>
              <a:rPr lang="en-US" altLang="zh-CN" dirty="0" smtClean="0"/>
              <a:t>Comments resolution file: 21-13-0084-00</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May 27 Mon</a:t>
            </a:r>
            <a:r>
              <a:rPr lang="en-US" altLang="ko-KR" dirty="0" smtClean="0"/>
              <a:t> 8PM ET</a:t>
            </a:r>
            <a:r>
              <a:rPr lang="en-US" altLang="zh-CN" dirty="0" smtClean="0"/>
              <a:t> (morning in Asia)</a:t>
            </a:r>
          </a:p>
          <a:p>
            <a:r>
              <a:rPr lang="en-US" altLang="zh-CN" dirty="0" smtClean="0"/>
              <a:t>June 4 Tue</a:t>
            </a:r>
            <a:r>
              <a:rPr lang="en-US" altLang="ko-KR" dirty="0" smtClean="0"/>
              <a:t> 8AM ET</a:t>
            </a:r>
            <a:r>
              <a:rPr lang="en-US" altLang="zh-CN" dirty="0" smtClean="0"/>
              <a:t> (evening in Asia)</a:t>
            </a:r>
          </a:p>
          <a:p>
            <a:r>
              <a:rPr lang="en-US" altLang="zh-CN" dirty="0" smtClean="0"/>
              <a:t>June 11 Tue</a:t>
            </a:r>
            <a:r>
              <a:rPr lang="en-US" altLang="ko-KR" dirty="0" smtClean="0"/>
              <a:t> 8PM ET</a:t>
            </a:r>
            <a:r>
              <a:rPr lang="en-US" altLang="zh-CN" dirty="0" smtClean="0"/>
              <a:t> (morning in Asia)</a:t>
            </a:r>
          </a:p>
          <a:p>
            <a:r>
              <a:rPr lang="en-US" altLang="zh-CN" dirty="0" smtClean="0"/>
              <a:t>June 25 Tue</a:t>
            </a:r>
            <a:r>
              <a:rPr lang="en-US" altLang="ko-KR" dirty="0" smtClean="0"/>
              <a:t> 8AM ET</a:t>
            </a:r>
            <a:r>
              <a:rPr lang="en-US" altLang="zh-CN" dirty="0" smtClean="0"/>
              <a:t> (evening in Asia)</a:t>
            </a:r>
          </a:p>
          <a:p>
            <a:r>
              <a:rPr lang="en-US" altLang="zh-CN" dirty="0" smtClean="0"/>
              <a:t>July 9 Tue</a:t>
            </a:r>
            <a:r>
              <a:rPr lang="en-US" altLang="ko-KR" dirty="0" smtClean="0"/>
              <a:t> 8PM ET</a:t>
            </a:r>
            <a:r>
              <a:rPr lang="en-US" altLang="zh-CN" dirty="0" smtClean="0"/>
              <a:t> (morning in Asia)</a:t>
            </a:r>
          </a:p>
          <a:p>
            <a:endParaRPr lang="en-US" altLang="zh-CN"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 (Tentative)</a:t>
            </a:r>
            <a:endParaRPr lang="ko-KR"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D03 and produce P802</a:t>
            </a:r>
            <a:r>
              <a:rPr lang="en-US" altLang="zh-CN" dirty="0" smtClean="0"/>
              <a:t>.21c/D04</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D04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35641</TotalTime>
  <Words>690</Words>
  <Application>Microsoft Office PowerPoint</Application>
  <PresentationFormat>On-screen Show (4:3)</PresentationFormat>
  <Paragraphs>77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2_SAM TEMPLATE</vt:lpstr>
      <vt:lpstr>Slide 1</vt:lpstr>
      <vt:lpstr>Slide 2</vt:lpstr>
      <vt:lpstr>IEEE 802.21c: Single Radio Handovers Task Group </vt:lpstr>
      <vt:lpstr>Progress so far (16)</vt:lpstr>
      <vt:lpstr>WG Ballot #6</vt:lpstr>
      <vt:lpstr>Agenda for this week</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1084</cp:revision>
  <cp:lastPrinted>2000-04-10T21:29:30Z</cp:lastPrinted>
  <dcterms:created xsi:type="dcterms:W3CDTF">2000-03-13T21:22:56Z</dcterms:created>
  <dcterms:modified xsi:type="dcterms:W3CDTF">2013-05-14T16:29:03Z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